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6" r:id="rId3"/>
    <p:sldId id="263" r:id="rId4"/>
    <p:sldId id="261" r:id="rId5"/>
    <p:sldId id="257" r:id="rId6"/>
    <p:sldId id="258" r:id="rId7"/>
    <p:sldId id="259" r:id="rId8"/>
    <p:sldId id="260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FF33"/>
    <a:srgbClr val="99FF99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30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1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Photoshop\GoldenAutumn\GoldenAutumn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86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Photoshop\GoldenAutumn\GoldenAu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>
            <a:lvl1pPr>
              <a:defRPr b="1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207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Photoshop\GoldenAutumn\GoldenAutumn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99992" y="332656"/>
            <a:ext cx="4644008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0"/>
          </p:nvPr>
        </p:nvSpPr>
        <p:spPr>
          <a:xfrm>
            <a:off x="1078409" y="1700808"/>
            <a:ext cx="7886079" cy="4897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50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Photoshop\GoldenAutumn\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4716016" cy="1143000"/>
          </a:xfrm>
        </p:spPr>
        <p:txBody>
          <a:bodyPr>
            <a:normAutofit/>
          </a:bodyPr>
          <a:lstStyle>
            <a:lvl1pPr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1115616" y="1484784"/>
            <a:ext cx="7416800" cy="4968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619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E:\Photoshop\GoldenAutumn\0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44824"/>
            <a:ext cx="8229600" cy="1143000"/>
          </a:xfrm>
        </p:spPr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дощик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Листя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жовкне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десятий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місяць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жовтень</a:t>
            </a:r>
            <a:r>
              <a:rPr lang="ru-RU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3422840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Pictures\осінь\_0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475656" y="363915"/>
            <a:ext cx="712879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Холодний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вітер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наганяє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хмари,</a:t>
            </a:r>
            <a:endParaRPr lang="ru-RU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Шумить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і стогне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прохололий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ліс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Долами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осінь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розстила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тумани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Цю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дивну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пору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жовтень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намприніс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endParaRPr lang="ru-RU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І з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кожним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днем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холодніше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Зриває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вітер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листя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гілок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сонечко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встає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щодня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довше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хмари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дивляться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ставок. </a:t>
            </a:r>
            <a:endParaRPr lang="ru-RU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деревах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листя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пожовтіло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вирій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полетіли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журавлі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І небо зажурилось,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посивіло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ru-RU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верховодить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осінь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2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dirty="0">
                <a:solidFill>
                  <a:srgbClr val="99FF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>
              <a:solidFill>
                <a:srgbClr val="99FF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6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Pictures\осінь\a56ab3050e3ff7fcc564a3515dd4e0a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476672"/>
            <a:ext cx="838842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 і </a:t>
            </a:r>
            <a:r>
              <a:rPr lang="ru-RU" sz="4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жовтень</a:t>
            </a:r>
            <a:r>
              <a:rPr lang="ru-RU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стоїть</a:t>
            </a:r>
            <a:r>
              <a:rPr lang="ru-RU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порозі</a:t>
            </a:r>
            <a:r>
              <a:rPr lang="ru-RU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Розфарбовує</a:t>
            </a:r>
            <a:r>
              <a:rPr lang="ru-RU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гарно</a:t>
            </a:r>
            <a:r>
              <a:rPr lang="ru-RU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ліси</a:t>
            </a:r>
            <a:r>
              <a:rPr lang="ru-RU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Щедра </a:t>
            </a:r>
            <a:r>
              <a:rPr lang="ru-RU" sz="4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осінь</a:t>
            </a:r>
            <a:r>
              <a:rPr lang="ru-RU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давно у </a:t>
            </a:r>
            <a:r>
              <a:rPr lang="ru-RU" sz="4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дорозі</a:t>
            </a:r>
            <a:r>
              <a:rPr lang="ru-RU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—</a:t>
            </a:r>
            <a:br>
              <a:rPr lang="ru-RU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 добра принесла, і </a:t>
            </a:r>
            <a:r>
              <a:rPr lang="ru-RU" sz="4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краси</a:t>
            </a:r>
            <a:r>
              <a:rPr lang="ru-RU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 красою нам </a:t>
            </a:r>
            <a:r>
              <a:rPr lang="ru-RU" sz="4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очі</a:t>
            </a:r>
            <a:r>
              <a:rPr lang="ru-RU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милує</a:t>
            </a:r>
            <a:r>
              <a:rPr lang="ru-RU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Тішать</a:t>
            </a:r>
            <a:r>
              <a:rPr lang="ru-RU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серце</a:t>
            </a:r>
            <a:r>
              <a:rPr lang="ru-RU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рясні</a:t>
            </a:r>
            <a:r>
              <a:rPr lang="ru-RU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кольори</a:t>
            </a:r>
            <a:r>
              <a:rPr lang="ru-RU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br>
              <a:rPr lang="ru-RU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4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врожаєм</a:t>
            </a:r>
            <a:r>
              <a:rPr lang="ru-RU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хорошим </a:t>
            </a:r>
            <a:r>
              <a:rPr lang="ru-RU" sz="4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дивує</a:t>
            </a:r>
            <a:r>
              <a:rPr lang="ru-RU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Усміхається</a:t>
            </a:r>
            <a:r>
              <a:rPr lang="ru-RU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сонцем</a:t>
            </a:r>
            <a:r>
              <a:rPr lang="ru-RU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згори</a:t>
            </a:r>
            <a:r>
              <a:rPr lang="ru-RU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521795"/>
      </p:ext>
    </p:extLst>
  </p:cSld>
  <p:clrMapOvr>
    <a:masterClrMapping/>
  </p:clrMapOvr>
  <p:transition spd="slow" advTm="2197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Здогадайся, хто я є?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Кличуть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нас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ліси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поля, сади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Дозбирати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осені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плоди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дерев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спадає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листя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жовте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землею ходить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місяць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4098" name="Picture 2" descr="C:\Users\Admin\Pictures\осінь\i0088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670" y="1604993"/>
            <a:ext cx="364840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2148" y="1604993"/>
            <a:ext cx="34739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деревах у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садочку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розмальовує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листочки,</a:t>
            </a:r>
            <a:b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багряну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сукенчину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зодягне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осінню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днину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Admin\Pictures\осінь\images (2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61048"/>
            <a:ext cx="4129658" cy="257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3916469"/>
            <a:ext cx="41296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вогонь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палає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Полетіло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листя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віт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b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Пташки в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вирій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відлітають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Хмарки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дощик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розсипають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100" name="Picture 4" descr="C:\Users\Admin\Pictures\осінь\images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670" y="4396672"/>
            <a:ext cx="3648405" cy="246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75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1066">
        <p14:reveal/>
      </p:transition>
    </mc:Choice>
    <mc:Fallback xmlns="">
      <p:transition spd="slow" advTm="310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82154"/>
          </a:xfrm>
        </p:spPr>
        <p:txBody>
          <a:bodyPr/>
          <a:lstStyle/>
          <a:p>
            <a:r>
              <a:rPr lang="uk-UA" sz="4800" dirty="0">
                <a:latin typeface="Times New Roman" pitchFamily="18" charset="0"/>
                <a:cs typeface="Times New Roman" pitchFamily="18" charset="0"/>
              </a:rPr>
              <a:t>Жовтень – це </a:t>
            </a: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ім'я </a:t>
            </a:r>
            <a:r>
              <a:rPr lang="uk-UA" sz="4800" dirty="0">
                <a:latin typeface="Times New Roman" pitchFamily="18" charset="0"/>
                <a:cs typeface="Times New Roman" pitchFamily="18" charset="0"/>
              </a:rPr>
              <a:t>моє, </a:t>
            </a: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маю їх я не </a:t>
            </a:r>
            <a:r>
              <a:rPr lang="uk-UA" sz="4800" dirty="0">
                <a:latin typeface="Times New Roman" pitchFamily="18" charset="0"/>
                <a:cs typeface="Times New Roman" pitchFamily="18" charset="0"/>
              </a:rPr>
              <a:t>одне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600200"/>
            <a:ext cx="7992888" cy="452596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народ цей місяць ще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іменував так: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паздерник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грязень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хмурень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листопадник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зазимник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весільник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5" name="Picture 3" descr="C:\Users\Admin\Pictures\осінь\images (3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234" y="2204864"/>
            <a:ext cx="4519847" cy="421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84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1081">
        <p:blinds dir="vert"/>
      </p:transition>
    </mc:Choice>
    <mc:Fallback xmlns="">
      <p:transition spd="slow" advTm="31081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2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2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2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600" b="1" dirty="0" smtClean="0">
                <a:latin typeface="Times New Roman" pitchFamily="18" charset="0"/>
                <a:cs typeface="Times New Roman" pitchFamily="18" charset="0"/>
              </a:rPr>
              <a:t>Прикмети жовтня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069160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сухіший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тепліший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початок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настане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зима;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жовтні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малосніжну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м'яку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коротку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зиму;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Чорна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бузина і калина достигли не по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чекай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холодної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лютої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вранці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туман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піднімається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утворюючи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хмари, - перед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дощем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припадає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сонячний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день;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середини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осипалося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беріз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листя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сніг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ляже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пізно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жовтень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студений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то і зима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не-тепла;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жовтні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вітер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сходу - холодна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зима;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восени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випадає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ранній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сніг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десь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Покровою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жовтня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сніг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зразу ж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згине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буде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снігу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мостить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гніздо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високо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на теплу зиму,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низько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високими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поросли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бур'яни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то зима буде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сніжною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частими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завірюхами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2000" dirty="0"/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75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6850">
        <p:checker/>
      </p:transition>
    </mc:Choice>
    <mc:Fallback xmlns="">
      <p:transition spd="slow" advTm="5685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8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3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8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Народ скаже, як зав'яже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600200"/>
            <a:ext cx="6851104" cy="47091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Жовтень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ходить по краю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виганяє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птиць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гаю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Плаче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жовтень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холодними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сльозами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Весна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багата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квітки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осінь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сніпки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Осінь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збирає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весна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з'їдає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Восени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багач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навесні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прохач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Восени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горобець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багатий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Осінь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усьому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Восени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блисне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три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кисне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Вересень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пахне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яблуками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жовтень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капустою.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жовтні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гріє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Жовтень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холодний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та листопад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перехолодить.</a:t>
            </a:r>
          </a:p>
          <a:p>
            <a:pPr lvl="0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жовтні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сонцем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розпрощайся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ближче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печі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підбирайся</a:t>
            </a:r>
            <a:r>
              <a:rPr lang="ru-RU" sz="2000" dirty="0"/>
              <a:t>.</a:t>
            </a:r>
          </a:p>
          <a:p>
            <a:pPr lvl="0">
              <a:buFont typeface="Wingdings" pitchFamily="2" charset="2"/>
              <a:buChar char="Ø"/>
            </a:pPr>
            <a:endParaRPr lang="ru-RU" sz="2000" dirty="0"/>
          </a:p>
          <a:p>
            <a:pPr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8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64809">
        <p14:honeycomb/>
      </p:transition>
    </mc:Choice>
    <mc:Fallback xmlns="">
      <p:transition spd="slow" advTm="648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4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9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4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9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Сіє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дощик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Листя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жовкне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десятий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місяць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жовтень</a:t>
            </a:r>
            <a:r>
              <a:rPr lang="ru-RU" dirty="0"/>
              <a:t>..</a:t>
            </a:r>
          </a:p>
        </p:txBody>
      </p:sp>
      <p:pic>
        <p:nvPicPr>
          <p:cNvPr id="1027" name="Picture 3" descr="C:\Users\Admin\Pictures\осінь\13_05_dzvinok_02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70652"/>
            <a:ext cx="3960440" cy="256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Pictures\осінь\rr3213_034_jpg_300x200_crop_q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30689"/>
            <a:ext cx="3949515" cy="256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Pictures\осінь\yooy.ru_bereg_reki_1600_129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86" y="4221088"/>
            <a:ext cx="3956925" cy="233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Pictures\осінь\75AE5DC24FBB-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332" y="4221088"/>
            <a:ext cx="3901486" cy="233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38334" y="348838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Люди одяглися тепліше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3488385"/>
            <a:ext cx="3949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Птахи відлітають у вирій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5852535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Листя на деревах змінило  забарвлення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5823065"/>
            <a:ext cx="3517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полях, городах та в садах -  зібрали врожай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32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 advTm="30918">
        <p14:doors dir="vert"/>
      </p:transition>
    </mc:Choice>
    <mc:Fallback xmlns="">
      <p:transition spd="slow" advTm="3091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2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25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Pictures\осінь\225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3259"/>
            <a:ext cx="419151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Pictures\осінь\zmbd60dfQ1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653" y="3789040"/>
            <a:ext cx="4207716" cy="268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Pictures\осінь\13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85" y="1196752"/>
            <a:ext cx="4356492" cy="458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0032" y="270892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частіше йде дощ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1999" y="6020546"/>
            <a:ext cx="4181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Звірі готуються до зимівлі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585" y="4869160"/>
            <a:ext cx="4356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Продовжують своє цвітіння осінні квіти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90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468">
        <p:pull/>
      </p:transition>
    </mc:Choice>
    <mc:Fallback xmlns="">
      <p:transition spd="slow" advTm="21468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Жовтень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0" y="1600200"/>
            <a:ext cx="6275040" cy="4525963"/>
          </a:xfrm>
        </p:spPr>
        <p:txBody>
          <a:bodyPr/>
          <a:lstStyle/>
          <a:p>
            <a:pPr marL="0" indent="0"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Жовтень -  нам овочі й фрукти дарує,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Жовтень - своєю красою милує,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Жовтень -  у вирій пташок проводжає,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Тепло вдягає й дощем поливає.</a:t>
            </a:r>
          </a:p>
          <a:p>
            <a:pPr marL="0" indent="0">
              <a:buNone/>
            </a:pP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Жовтень – дарує нам щедрі дари,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Звірів готує усіх до зими,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Листя багряне навкруг розсипає,</a:t>
            </a:r>
          </a:p>
          <a:p>
            <a:pPr marL="0" indent="0">
              <a:buNone/>
            </a:pP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Жовтень про всіх нас  так гарно дбає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7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5957">
        <p14:prism isInverted="1"/>
      </p:transition>
    </mc:Choice>
    <mc:Fallback xmlns="">
      <p:transition spd="slow" advTm="359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8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8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8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8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8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8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senni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829</TotalTime>
  <Words>398</Words>
  <Application>Microsoft Office PowerPoint</Application>
  <PresentationFormat>Экран 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Osenniy</vt:lpstr>
      <vt:lpstr>Сіє дощик. Листя жовкне. Це десятий місяць — жовтень..</vt:lpstr>
      <vt:lpstr>Презентация PowerPoint</vt:lpstr>
      <vt:lpstr>Здогадайся, хто я є?</vt:lpstr>
      <vt:lpstr>Жовтень – це ім'я моє,  маю їх я не одне</vt:lpstr>
      <vt:lpstr>Прикмети жовтня</vt:lpstr>
      <vt:lpstr>Народ скаже, як зав'яже</vt:lpstr>
      <vt:lpstr>Сіє дощик. Листя жовкне. Це десятий місяць — жовтень..</vt:lpstr>
      <vt:lpstr>Презентация PowerPoint</vt:lpstr>
      <vt:lpstr>Жовтень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35</cp:revision>
  <dcterms:created xsi:type="dcterms:W3CDTF">2013-09-07T19:32:20Z</dcterms:created>
  <dcterms:modified xsi:type="dcterms:W3CDTF">2013-09-19T08:14:26Z</dcterms:modified>
</cp:coreProperties>
</file>