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95" r:id="rId4"/>
    <p:sldId id="258" r:id="rId5"/>
    <p:sldId id="276" r:id="rId6"/>
    <p:sldId id="261" r:id="rId7"/>
    <p:sldId id="288" r:id="rId8"/>
    <p:sldId id="263" r:id="rId9"/>
    <p:sldId id="264" r:id="rId10"/>
    <p:sldId id="265" r:id="rId11"/>
    <p:sldId id="266" r:id="rId12"/>
    <p:sldId id="289" r:id="rId13"/>
    <p:sldId id="268" r:id="rId14"/>
    <p:sldId id="269" r:id="rId15"/>
    <p:sldId id="290" r:id="rId16"/>
    <p:sldId id="271" r:id="rId17"/>
    <p:sldId id="272" r:id="rId18"/>
    <p:sldId id="291" r:id="rId19"/>
    <p:sldId id="274" r:id="rId20"/>
    <p:sldId id="277" r:id="rId21"/>
    <p:sldId id="275" r:id="rId22"/>
    <p:sldId id="287" r:id="rId23"/>
    <p:sldId id="279" r:id="rId24"/>
    <p:sldId id="292" r:id="rId25"/>
    <p:sldId id="281" r:id="rId26"/>
    <p:sldId id="282" r:id="rId27"/>
    <p:sldId id="283" r:id="rId28"/>
    <p:sldId id="284" r:id="rId29"/>
    <p:sldId id="293" r:id="rId30"/>
    <p:sldId id="286" r:id="rId31"/>
    <p:sldId id="294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6600"/>
    <a:srgbClr val="FF616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367" autoAdjust="0"/>
    <p:restoredTop sz="94660"/>
  </p:normalViewPr>
  <p:slideViewPr>
    <p:cSldViewPr>
      <p:cViewPr varScale="1">
        <p:scale>
          <a:sx n="68" d="100"/>
          <a:sy n="68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24679A4-225A-467B-84B8-3337A5910FFD}" type="datetimeFigureOut">
              <a:rPr lang="ru-RU"/>
              <a:pPr>
                <a:defRPr/>
              </a:pPr>
              <a:t>03.01.2016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BAC2FA8-BFC3-4807-9E90-DE8FE1821F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4835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0"/>
          <p:cNvSpPr>
            <a:spLocks/>
          </p:cNvSpPr>
          <p:nvPr/>
        </p:nvSpPr>
        <p:spPr bwMode="gray">
          <a:xfrm>
            <a:off x="0" y="6048375"/>
            <a:ext cx="2762250" cy="809625"/>
          </a:xfrm>
          <a:custGeom>
            <a:avLst/>
            <a:gdLst>
              <a:gd name="T0" fmla="*/ 0 w 1740"/>
              <a:gd name="T1" fmla="*/ 0 h 510"/>
              <a:gd name="T2" fmla="*/ 0 w 1740"/>
              <a:gd name="T3" fmla="*/ 1285279688 h 510"/>
              <a:gd name="T4" fmla="*/ 2147483647 w 1740"/>
              <a:gd name="T5" fmla="*/ 1285279688 h 510"/>
              <a:gd name="T6" fmla="*/ 2147483647 w 1740"/>
              <a:gd name="T7" fmla="*/ 75604688 h 510"/>
              <a:gd name="T8" fmla="*/ 0 w 1740"/>
              <a:gd name="T9" fmla="*/ 0 h 5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reeform 41"/>
          <p:cNvSpPr>
            <a:spLocks/>
          </p:cNvSpPr>
          <p:nvPr/>
        </p:nvSpPr>
        <p:spPr bwMode="gray">
          <a:xfrm>
            <a:off x="2590800" y="4705350"/>
            <a:ext cx="6400800" cy="2152650"/>
          </a:xfrm>
          <a:custGeom>
            <a:avLst/>
            <a:gdLst>
              <a:gd name="T0" fmla="*/ 2147483647 w 4032"/>
              <a:gd name="T1" fmla="*/ 0 h 1356"/>
              <a:gd name="T2" fmla="*/ 2147483647 w 4032"/>
              <a:gd name="T3" fmla="*/ 1602819375 h 1356"/>
              <a:gd name="T4" fmla="*/ 2147483647 w 4032"/>
              <a:gd name="T5" fmla="*/ 2147483647 h 1356"/>
              <a:gd name="T6" fmla="*/ 725805000 w 4032"/>
              <a:gd name="T7" fmla="*/ 2147483647 h 1356"/>
              <a:gd name="T8" fmla="*/ 0 w 4032"/>
              <a:gd name="T9" fmla="*/ 2086689375 h 1356"/>
              <a:gd name="T10" fmla="*/ 2147483647 w 4032"/>
              <a:gd name="T11" fmla="*/ 0 h 13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reeform 42"/>
          <p:cNvSpPr>
            <a:spLocks/>
          </p:cNvSpPr>
          <p:nvPr/>
        </p:nvSpPr>
        <p:spPr bwMode="gray">
          <a:xfrm>
            <a:off x="4400550" y="781050"/>
            <a:ext cx="4743450" cy="5048250"/>
          </a:xfrm>
          <a:custGeom>
            <a:avLst/>
            <a:gdLst>
              <a:gd name="T0" fmla="*/ 1285279688 w 2988"/>
              <a:gd name="T1" fmla="*/ 2147483647 h 3180"/>
              <a:gd name="T2" fmla="*/ 2147483647 w 2988"/>
              <a:gd name="T3" fmla="*/ 0 h 3180"/>
              <a:gd name="T4" fmla="*/ 2147483647 w 2988"/>
              <a:gd name="T5" fmla="*/ 861893438 h 3180"/>
              <a:gd name="T6" fmla="*/ 2147483647 w 2988"/>
              <a:gd name="T7" fmla="*/ 2147483647 h 3180"/>
              <a:gd name="T8" fmla="*/ 2147483647 w 2988"/>
              <a:gd name="T9" fmla="*/ 2147483647 h 3180"/>
              <a:gd name="T10" fmla="*/ 0 w 2988"/>
              <a:gd name="T11" fmla="*/ 2147483647 h 3180"/>
              <a:gd name="T12" fmla="*/ 1285279688 w 2988"/>
              <a:gd name="T13" fmla="*/ 2147483647 h 31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Freeform 43"/>
          <p:cNvSpPr>
            <a:spLocks/>
          </p:cNvSpPr>
          <p:nvPr/>
        </p:nvSpPr>
        <p:spPr bwMode="gray">
          <a:xfrm>
            <a:off x="4800600" y="0"/>
            <a:ext cx="3276600" cy="2409825"/>
          </a:xfrm>
          <a:custGeom>
            <a:avLst/>
            <a:gdLst>
              <a:gd name="T0" fmla="*/ 0 w 2064"/>
              <a:gd name="T1" fmla="*/ 0 h 1518"/>
              <a:gd name="T2" fmla="*/ 695563125 w 2064"/>
              <a:gd name="T3" fmla="*/ 2147483647 h 1518"/>
              <a:gd name="T4" fmla="*/ 2147483647 w 2064"/>
              <a:gd name="T5" fmla="*/ 0 h 1518"/>
              <a:gd name="T6" fmla="*/ 0 w 2064"/>
              <a:gd name="T7" fmla="*/ 0 h 15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Freeform 79"/>
          <p:cNvSpPr>
            <a:spLocks/>
          </p:cNvSpPr>
          <p:nvPr/>
        </p:nvSpPr>
        <p:spPr bwMode="gray">
          <a:xfrm>
            <a:off x="0" y="0"/>
            <a:ext cx="6583363" cy="7267575"/>
          </a:xfrm>
          <a:custGeom>
            <a:avLst/>
            <a:gdLst>
              <a:gd name="T0" fmla="*/ 0 w 4014"/>
              <a:gd name="T1" fmla="*/ 0 h 4455"/>
              <a:gd name="T2" fmla="*/ 2147483647 w 4014"/>
              <a:gd name="T3" fmla="*/ 0 h 4455"/>
              <a:gd name="T4" fmla="*/ 2147483647 w 4014"/>
              <a:gd name="T5" fmla="*/ 2147483647 h 4455"/>
              <a:gd name="T6" fmla="*/ 0 w 4014"/>
              <a:gd name="T7" fmla="*/ 2147483647 h 4455"/>
              <a:gd name="T8" fmla="*/ 0 w 4014"/>
              <a:gd name="T9" fmla="*/ 0 h 44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Freeform 45"/>
          <p:cNvSpPr>
            <a:spLocks/>
          </p:cNvSpPr>
          <p:nvPr/>
        </p:nvSpPr>
        <p:spPr bwMode="gray">
          <a:xfrm>
            <a:off x="0" y="0"/>
            <a:ext cx="6372225" cy="7072313"/>
          </a:xfrm>
          <a:custGeom>
            <a:avLst/>
            <a:gdLst>
              <a:gd name="T0" fmla="*/ 0 w 4014"/>
              <a:gd name="T1" fmla="*/ 0 h 4455"/>
              <a:gd name="T2" fmla="*/ 3612 w 4014"/>
              <a:gd name="T3" fmla="*/ 0 h 4455"/>
              <a:gd name="T4" fmla="*/ 3222 w 4014"/>
              <a:gd name="T5" fmla="*/ 3042 h 4455"/>
              <a:gd name="T6" fmla="*/ 0 w 4014"/>
              <a:gd name="T7" fmla="*/ 3744 h 4455"/>
              <a:gd name="T8" fmla="*/ 0 w 4014"/>
              <a:gd name="T9" fmla="*/ 0 h 4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0" name="Line 47"/>
          <p:cNvSpPr>
            <a:spLocks noChangeShapeType="1"/>
          </p:cNvSpPr>
          <p:nvPr/>
        </p:nvSpPr>
        <p:spPr bwMode="gray">
          <a:xfrm>
            <a:off x="250825" y="1588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1" name="Line 48"/>
          <p:cNvSpPr>
            <a:spLocks noChangeShapeType="1"/>
          </p:cNvSpPr>
          <p:nvPr/>
        </p:nvSpPr>
        <p:spPr bwMode="gray">
          <a:xfrm>
            <a:off x="1293813" y="1588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2" name="Line 49"/>
          <p:cNvSpPr>
            <a:spLocks noChangeShapeType="1"/>
          </p:cNvSpPr>
          <p:nvPr/>
        </p:nvSpPr>
        <p:spPr bwMode="gray">
          <a:xfrm>
            <a:off x="2338388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3" name="Line 50"/>
          <p:cNvSpPr>
            <a:spLocks noChangeShapeType="1"/>
          </p:cNvSpPr>
          <p:nvPr/>
        </p:nvSpPr>
        <p:spPr bwMode="gray">
          <a:xfrm>
            <a:off x="3382963" y="1588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4" name="Line 51"/>
          <p:cNvSpPr>
            <a:spLocks noChangeShapeType="1"/>
          </p:cNvSpPr>
          <p:nvPr/>
        </p:nvSpPr>
        <p:spPr bwMode="gray">
          <a:xfrm>
            <a:off x="4427538" y="1588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5" name="Line 53"/>
          <p:cNvSpPr>
            <a:spLocks noChangeShapeType="1"/>
          </p:cNvSpPr>
          <p:nvPr/>
        </p:nvSpPr>
        <p:spPr bwMode="gray">
          <a:xfrm rot="5400000">
            <a:off x="2913063" y="-2654300"/>
            <a:ext cx="0" cy="5813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6" name="Line 54"/>
          <p:cNvSpPr>
            <a:spLocks noChangeShapeType="1"/>
          </p:cNvSpPr>
          <p:nvPr/>
        </p:nvSpPr>
        <p:spPr bwMode="gray">
          <a:xfrm rot="5400000">
            <a:off x="3006725" y="-1682750"/>
            <a:ext cx="0" cy="60007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7" name="Line 55"/>
          <p:cNvSpPr>
            <a:spLocks noChangeShapeType="1"/>
          </p:cNvSpPr>
          <p:nvPr/>
        </p:nvSpPr>
        <p:spPr bwMode="gray">
          <a:xfrm rot="5400000">
            <a:off x="3011488" y="-622300"/>
            <a:ext cx="0" cy="60102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8" name="Line 56"/>
          <p:cNvSpPr>
            <a:spLocks noChangeShapeType="1"/>
          </p:cNvSpPr>
          <p:nvPr/>
        </p:nvSpPr>
        <p:spPr bwMode="gray">
          <a:xfrm rot="5400000">
            <a:off x="2907507" y="548481"/>
            <a:ext cx="0" cy="58023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9" name="Line 57"/>
          <p:cNvSpPr>
            <a:spLocks noChangeShapeType="1"/>
          </p:cNvSpPr>
          <p:nvPr/>
        </p:nvSpPr>
        <p:spPr bwMode="gray">
          <a:xfrm rot="5400000">
            <a:off x="2666207" y="1854993"/>
            <a:ext cx="0" cy="53197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0" name="Line 58"/>
          <p:cNvSpPr>
            <a:spLocks noChangeShapeType="1"/>
          </p:cNvSpPr>
          <p:nvPr/>
        </p:nvSpPr>
        <p:spPr bwMode="gray">
          <a:xfrm rot="5400000">
            <a:off x="2115344" y="3472656"/>
            <a:ext cx="0" cy="42179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1" name="Rectangle 59"/>
          <p:cNvSpPr>
            <a:spLocks noChangeArrowheads="1"/>
          </p:cNvSpPr>
          <p:nvPr/>
        </p:nvSpPr>
        <p:spPr bwMode="gray">
          <a:xfrm>
            <a:off x="2362200" y="277813"/>
            <a:ext cx="1012825" cy="10255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altLang="ru-RU" dirty="0" smtClean="0"/>
          </a:p>
        </p:txBody>
      </p:sp>
      <p:sp>
        <p:nvSpPr>
          <p:cNvPr id="22" name="Rectangle 60"/>
          <p:cNvSpPr>
            <a:spLocks noChangeArrowheads="1"/>
          </p:cNvSpPr>
          <p:nvPr/>
        </p:nvSpPr>
        <p:spPr bwMode="gray">
          <a:xfrm>
            <a:off x="285750" y="2427288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altLang="ru-RU" dirty="0" smtClean="0"/>
          </a:p>
        </p:txBody>
      </p:sp>
      <p:sp>
        <p:nvSpPr>
          <p:cNvPr id="23" name="Rectangle 61"/>
          <p:cNvSpPr>
            <a:spLocks noChangeArrowheads="1"/>
          </p:cNvSpPr>
          <p:nvPr/>
        </p:nvSpPr>
        <p:spPr bwMode="gray">
          <a:xfrm>
            <a:off x="0" y="271463"/>
            <a:ext cx="250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altLang="ru-RU" dirty="0" smtClean="0"/>
          </a:p>
        </p:txBody>
      </p:sp>
      <p:sp>
        <p:nvSpPr>
          <p:cNvPr id="24" name="Rectangle 62"/>
          <p:cNvSpPr>
            <a:spLocks noChangeArrowheads="1"/>
          </p:cNvSpPr>
          <p:nvPr/>
        </p:nvSpPr>
        <p:spPr bwMode="gray">
          <a:xfrm>
            <a:off x="1331913" y="1588"/>
            <a:ext cx="1012825" cy="234950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altLang="ru-RU" dirty="0" smtClean="0"/>
          </a:p>
        </p:txBody>
      </p:sp>
      <p:sp>
        <p:nvSpPr>
          <p:cNvPr id="25" name="Freeform 64"/>
          <p:cNvSpPr>
            <a:spLocks/>
          </p:cNvSpPr>
          <p:nvPr/>
        </p:nvSpPr>
        <p:spPr bwMode="gray">
          <a:xfrm>
            <a:off x="2365375" y="4541838"/>
            <a:ext cx="1009650" cy="1033462"/>
          </a:xfrm>
          <a:custGeom>
            <a:avLst/>
            <a:gdLst>
              <a:gd name="T0" fmla="*/ 0 w 636"/>
              <a:gd name="T1" fmla="*/ 0 h 651"/>
              <a:gd name="T2" fmla="*/ 0 w 636"/>
              <a:gd name="T3" fmla="*/ 1625499201 h 651"/>
              <a:gd name="T4" fmla="*/ 1602819375 w 636"/>
              <a:gd name="T5" fmla="*/ 1640620131 h 651"/>
              <a:gd name="T6" fmla="*/ 1592738750 w 636"/>
              <a:gd name="T7" fmla="*/ 0 h 651"/>
              <a:gd name="T8" fmla="*/ 0 w 636"/>
              <a:gd name="T9" fmla="*/ 0 h 6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gray">
          <a:xfrm>
            <a:off x="285750" y="2435225"/>
            <a:ext cx="1012825" cy="1025525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altLang="ru-RU" dirty="0" smtClean="0"/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gray">
          <a:xfrm>
            <a:off x="333375" y="4714875"/>
            <a:ext cx="1303338" cy="4270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ru-RU" sz="2200" dirty="0" smtClean="0">
                <a:latin typeface="Arial Black" pitchFamily="34" charset="0"/>
              </a:rPr>
              <a:t>L/O/G/O</a:t>
            </a:r>
          </a:p>
        </p:txBody>
      </p:sp>
      <p:grpSp>
        <p:nvGrpSpPr>
          <p:cNvPr id="28" name="Group 71"/>
          <p:cNvGrpSpPr>
            <a:grpSpLocks/>
          </p:cNvGrpSpPr>
          <p:nvPr/>
        </p:nvGrpSpPr>
        <p:grpSpPr bwMode="auto">
          <a:xfrm>
            <a:off x="8077200" y="0"/>
            <a:ext cx="1076325" cy="6858000"/>
            <a:chOff x="5088" y="0"/>
            <a:chExt cx="678" cy="4320"/>
          </a:xfrm>
        </p:grpSpPr>
        <p:sp>
          <p:nvSpPr>
            <p:cNvPr id="29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>
                <a:gd name="T0" fmla="*/ 0 w 672"/>
                <a:gd name="T1" fmla="*/ 410 h 720"/>
                <a:gd name="T2" fmla="*/ 288 w 672"/>
                <a:gd name="T3" fmla="*/ 0 h 720"/>
                <a:gd name="T4" fmla="*/ 672 w 672"/>
                <a:gd name="T5" fmla="*/ 0 h 720"/>
                <a:gd name="T6" fmla="*/ 672 w 672"/>
                <a:gd name="T7" fmla="*/ 684 h 720"/>
                <a:gd name="T8" fmla="*/ 0 w 672"/>
                <a:gd name="T9" fmla="*/ 41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0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>
                <a:gd name="T0" fmla="*/ 123 w 212"/>
                <a:gd name="T1" fmla="*/ 0 h 824"/>
                <a:gd name="T2" fmla="*/ 0 w 212"/>
                <a:gd name="T3" fmla="*/ 82 h 824"/>
                <a:gd name="T4" fmla="*/ 101 w 212"/>
                <a:gd name="T5" fmla="*/ 824 h 824"/>
                <a:gd name="T6" fmla="*/ 127 w 212"/>
                <a:gd name="T7" fmla="*/ 822 h 824"/>
                <a:gd name="T8" fmla="*/ 123 w 212"/>
                <a:gd name="T9" fmla="*/ 0 h 8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</p:grpSp>
      <p:sp>
        <p:nvSpPr>
          <p:cNvPr id="31" name="Rectangle 80"/>
          <p:cNvSpPr>
            <a:spLocks noChangeArrowheads="1"/>
          </p:cNvSpPr>
          <p:nvPr/>
        </p:nvSpPr>
        <p:spPr bwMode="gray">
          <a:xfrm>
            <a:off x="5495925" y="1333500"/>
            <a:ext cx="660400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altLang="ru-RU" dirty="0" smtClean="0"/>
          </a:p>
        </p:txBody>
      </p:sp>
      <p:sp>
        <p:nvSpPr>
          <p:cNvPr id="32" name="Line 81"/>
          <p:cNvSpPr>
            <a:spLocks noChangeShapeType="1"/>
          </p:cNvSpPr>
          <p:nvPr/>
        </p:nvSpPr>
        <p:spPr bwMode="gray">
          <a:xfrm>
            <a:off x="5480050" y="1588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3" name="Rectangle 82"/>
          <p:cNvSpPr>
            <a:spLocks noChangeArrowheads="1"/>
          </p:cNvSpPr>
          <p:nvPr/>
        </p:nvSpPr>
        <p:spPr bwMode="gray">
          <a:xfrm>
            <a:off x="4457700" y="3495675"/>
            <a:ext cx="1012825" cy="1025525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altLang="ru-RU" dirty="0" smtClean="0"/>
          </a:p>
        </p:txBody>
      </p:sp>
      <p:pic>
        <p:nvPicPr>
          <p:cNvPr id="34" name="Picture 83" descr="wa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 rot="393398">
            <a:off x="2667000" y="609600"/>
            <a:ext cx="266382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375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33375" y="1884363"/>
            <a:ext cx="8229600" cy="1470025"/>
          </a:xfrm>
          <a:effectLst/>
          <a:extLst/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46968-13A9-4601-9043-451E5D247D45}" type="datetimeFigureOut">
              <a:rPr lang="ru-RU"/>
              <a:pPr>
                <a:defRPr/>
              </a:pPr>
              <a:t>03.01.2016</a:t>
            </a:fld>
            <a:endParaRPr lang="ru-RU" dirty="0"/>
          </a:p>
        </p:txBody>
      </p:sp>
      <p:sp>
        <p:nvSpPr>
          <p:cNvPr id="3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7150"/>
            <a:ext cx="2895600" cy="314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7C632-603B-4487-A7B2-EF017E492E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F8B6B-39C6-4CC6-985F-943271F337D6}" type="datetimeFigureOut">
              <a:rPr lang="ru-RU"/>
              <a:pPr>
                <a:defRPr/>
              </a:pPr>
              <a:t>03.01.2016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3B09B-60E5-48A4-BA80-E65C29D7CB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25438"/>
            <a:ext cx="2057400" cy="5800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25438"/>
            <a:ext cx="6019800" cy="5800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37CCC-4CDD-4F06-AE4B-6BD2AF3382CA}" type="datetimeFigureOut">
              <a:rPr lang="ru-RU"/>
              <a:pPr>
                <a:defRPr/>
              </a:pPr>
              <a:t>03.01.2016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B5F56-6FCD-4F30-AF54-264C47794B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E0A4C-F4F3-41C4-A0D0-A56AB0671CDD}" type="datetimeFigureOut">
              <a:rPr lang="ru-RU"/>
              <a:pPr>
                <a:defRPr/>
              </a:pPr>
              <a:t>03.01.2016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5D778-4546-46C4-9319-A9B16F9C9A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66733-4577-4D2F-BD7B-FDF0567E8790}" type="datetimeFigureOut">
              <a:rPr lang="ru-RU"/>
              <a:pPr>
                <a:defRPr/>
              </a:pPr>
              <a:t>03.01.2016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46BE2-224D-4953-8713-F58A8DF600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dirty="0" smtClean="0"/>
              <a:t>Вставка таблицы</a:t>
            </a:r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92D2A-3384-4B04-834F-DFD2460DC2F9}" type="datetimeFigureOut">
              <a:rPr lang="ru-RU"/>
              <a:pPr>
                <a:defRPr/>
              </a:pPr>
              <a:t>03.01.2016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E0347-4B59-46E0-BCEB-7C1114E826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dirty="0" smtClean="0"/>
              <a:t>Вставка диаграммы</a:t>
            </a:r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AF576-DAEE-4A5E-BD2F-15C1EB5B685A}" type="datetimeFigureOut">
              <a:rPr lang="ru-RU"/>
              <a:pPr>
                <a:defRPr/>
              </a:pPr>
              <a:t>03.01.2016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AECE6-4E25-4238-94D7-C055B43D6E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dirty="0" smtClean="0"/>
              <a:t>Вставка рисунка </a:t>
            </a:r>
            <a:r>
              <a:rPr lang="ru-RU" noProof="0" dirty="0" err="1" smtClean="0"/>
              <a:t>SmartArt</a:t>
            </a:r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A6829-7129-41EB-9853-612E3CCA6E21}" type="datetimeFigureOut">
              <a:rPr lang="ru-RU"/>
              <a:pPr>
                <a:defRPr/>
              </a:pPr>
              <a:t>03.01.2016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966CC-9779-421A-8B0C-F52A773C59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257DF-3261-4B3F-AFD2-1540C52025C6}" type="datetimeFigureOut">
              <a:rPr lang="ru-RU"/>
              <a:pPr>
                <a:defRPr/>
              </a:pPr>
              <a:t>03.01.2016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A84C5-9A58-4C2F-A692-5100FE74AE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C5EC0-24BE-423E-83A5-2BEAE5B34F93}" type="datetimeFigureOut">
              <a:rPr lang="ru-RU"/>
              <a:pPr>
                <a:defRPr/>
              </a:pPr>
              <a:t>03.01.2016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18F16-1C23-435F-AD6D-02944F7EF3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CF564-2EBD-49E8-9D8A-2565D19F6384}" type="datetimeFigureOut">
              <a:rPr lang="ru-RU"/>
              <a:pPr>
                <a:defRPr/>
              </a:pPr>
              <a:t>03.01.2016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A6B0B-D8E0-4407-9152-015663C776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ABB5A-879C-48B7-A4E1-6A65CACF92CF}" type="datetimeFigureOut">
              <a:rPr lang="ru-RU"/>
              <a:pPr>
                <a:defRPr/>
              </a:pPr>
              <a:t>03.01.2016</a:t>
            </a:fld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61E56-E6E2-4530-9200-4E349017B9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66346-EF03-4F5D-9FB2-B20BD9EACB93}" type="datetimeFigureOut">
              <a:rPr lang="ru-RU"/>
              <a:pPr>
                <a:defRPr/>
              </a:pPr>
              <a:t>03.01.2016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12063-B5A1-4B20-8C04-4BAB5BC7DD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07A92-87F2-486A-97D7-5CC9F6368C15}" type="datetimeFigureOut">
              <a:rPr lang="ru-RU"/>
              <a:pPr>
                <a:defRPr/>
              </a:pPr>
              <a:t>03.01.2016</a:t>
            </a:fld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B8E00-C132-4BDB-88F5-00D8001DDC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95B16-50E9-427C-8D3D-BE28DD3B8EB6}" type="datetimeFigureOut">
              <a:rPr lang="ru-RU"/>
              <a:pPr>
                <a:defRPr/>
              </a:pPr>
              <a:t>03.01.2016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EA120-D15A-4430-98FB-5677C61559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37BA2-BA5E-48D8-A9E1-EF2FF81B5112}" type="datetimeFigureOut">
              <a:rPr lang="ru-RU"/>
              <a:pPr>
                <a:defRPr/>
              </a:pPr>
              <a:t>03.01.2016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5F6C2-EFB4-4BC6-9B89-6DAC8E7CAB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72288"/>
          </a:xfrm>
          <a:custGeom>
            <a:avLst/>
            <a:gdLst>
              <a:gd name="T0" fmla="*/ 5766 w 5768"/>
              <a:gd name="T1" fmla="*/ 605 h 4329"/>
              <a:gd name="T2" fmla="*/ 5768 w 5768"/>
              <a:gd name="T3" fmla="*/ 4325 h 4329"/>
              <a:gd name="T4" fmla="*/ 1082 w 5768"/>
              <a:gd name="T5" fmla="*/ 4329 h 4329"/>
              <a:gd name="T6" fmla="*/ 13 w 5768"/>
              <a:gd name="T7" fmla="*/ 3351 h 4329"/>
              <a:gd name="T8" fmla="*/ 0 w 5768"/>
              <a:gd name="T9" fmla="*/ 0 h 4329"/>
              <a:gd name="T10" fmla="*/ 2428 w 5768"/>
              <a:gd name="T11" fmla="*/ 7 h 4329"/>
              <a:gd name="T12" fmla="*/ 5766 w 5768"/>
              <a:gd name="T13" fmla="*/ 605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4763" y="5500688"/>
            <a:ext cx="1441451" cy="1358900"/>
          </a:xfrm>
          <a:custGeom>
            <a:avLst/>
            <a:gdLst>
              <a:gd name="T0" fmla="*/ 0 w 1089"/>
              <a:gd name="T1" fmla="*/ 0 h 1100"/>
              <a:gd name="T2" fmla="*/ 0 w 1089"/>
              <a:gd name="T3" fmla="*/ 1678735645 h 1100"/>
              <a:gd name="T4" fmla="*/ 1907971520 w 1089"/>
              <a:gd name="T5" fmla="*/ 1678735645 h 1100"/>
              <a:gd name="T6" fmla="*/ 0 w 1089"/>
              <a:gd name="T7" fmla="*/ 0 h 11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28" name="Line 13"/>
          <p:cNvSpPr>
            <a:spLocks noChangeShapeType="1"/>
          </p:cNvSpPr>
          <p:nvPr/>
        </p:nvSpPr>
        <p:spPr bwMode="gray">
          <a:xfrm>
            <a:off x="527050" y="0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29" name="Line 14"/>
          <p:cNvSpPr>
            <a:spLocks noChangeShapeType="1"/>
          </p:cNvSpPr>
          <p:nvPr/>
        </p:nvSpPr>
        <p:spPr bwMode="gray">
          <a:xfrm>
            <a:off x="1677988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30" name="Line 15"/>
          <p:cNvSpPr>
            <a:spLocks noChangeShapeType="1"/>
          </p:cNvSpPr>
          <p:nvPr/>
        </p:nvSpPr>
        <p:spPr bwMode="gray">
          <a:xfrm>
            <a:off x="2830513" y="0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Line 16"/>
          <p:cNvSpPr>
            <a:spLocks noChangeShapeType="1"/>
          </p:cNvSpPr>
          <p:nvPr/>
        </p:nvSpPr>
        <p:spPr bwMode="gray">
          <a:xfrm>
            <a:off x="3983038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32" name="Line 17"/>
          <p:cNvSpPr>
            <a:spLocks noChangeShapeType="1"/>
          </p:cNvSpPr>
          <p:nvPr/>
        </p:nvSpPr>
        <p:spPr bwMode="gray">
          <a:xfrm>
            <a:off x="5133975" y="388938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Line 18"/>
          <p:cNvSpPr>
            <a:spLocks noChangeShapeType="1"/>
          </p:cNvSpPr>
          <p:nvPr/>
        </p:nvSpPr>
        <p:spPr bwMode="gray">
          <a:xfrm>
            <a:off x="6286500" y="619125"/>
            <a:ext cx="0" cy="6256338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34" name="Line 19"/>
          <p:cNvSpPr>
            <a:spLocks noChangeShapeType="1"/>
          </p:cNvSpPr>
          <p:nvPr/>
        </p:nvSpPr>
        <p:spPr bwMode="gray">
          <a:xfrm>
            <a:off x="7439025" y="773113"/>
            <a:ext cx="0" cy="610235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35" name="Line 20"/>
          <p:cNvSpPr>
            <a:spLocks noChangeShapeType="1"/>
          </p:cNvSpPr>
          <p:nvPr/>
        </p:nvSpPr>
        <p:spPr bwMode="gray">
          <a:xfrm>
            <a:off x="8591550" y="900113"/>
            <a:ext cx="0" cy="597535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36" name="Line 22"/>
          <p:cNvSpPr>
            <a:spLocks noChangeShapeType="1"/>
          </p:cNvSpPr>
          <p:nvPr/>
        </p:nvSpPr>
        <p:spPr bwMode="gray">
          <a:xfrm rot="5400000">
            <a:off x="2595563" y="-2176463"/>
            <a:ext cx="0" cy="519112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37" name="Line 23"/>
          <p:cNvSpPr>
            <a:spLocks noChangeShapeType="1"/>
          </p:cNvSpPr>
          <p:nvPr/>
        </p:nvSpPr>
        <p:spPr bwMode="gray">
          <a:xfrm rot="5400000">
            <a:off x="4578350" y="-303688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38" name="Line 24"/>
          <p:cNvSpPr>
            <a:spLocks noChangeShapeType="1"/>
          </p:cNvSpPr>
          <p:nvPr/>
        </p:nvSpPr>
        <p:spPr bwMode="gray">
          <a:xfrm rot="5400000">
            <a:off x="4578350" y="-191293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39" name="Line 25"/>
          <p:cNvSpPr>
            <a:spLocks noChangeShapeType="1"/>
          </p:cNvSpPr>
          <p:nvPr/>
        </p:nvSpPr>
        <p:spPr bwMode="gray">
          <a:xfrm rot="5400000">
            <a:off x="4579938" y="-788988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40" name="Line 26"/>
          <p:cNvSpPr>
            <a:spLocks noChangeShapeType="1"/>
          </p:cNvSpPr>
          <p:nvPr/>
        </p:nvSpPr>
        <p:spPr bwMode="gray">
          <a:xfrm rot="5400000">
            <a:off x="4579938" y="334962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41" name="Line 27"/>
          <p:cNvSpPr>
            <a:spLocks noChangeShapeType="1"/>
          </p:cNvSpPr>
          <p:nvPr/>
        </p:nvSpPr>
        <p:spPr bwMode="gray">
          <a:xfrm rot="5400000">
            <a:off x="4905376" y="1824037"/>
            <a:ext cx="0" cy="842327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42" name="Rectangle 28"/>
          <p:cNvSpPr>
            <a:spLocks noChangeArrowheads="1"/>
          </p:cNvSpPr>
          <p:nvPr/>
        </p:nvSpPr>
        <p:spPr bwMode="gray">
          <a:xfrm>
            <a:off x="4005263" y="2692400"/>
            <a:ext cx="1128712" cy="107950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altLang="ru-RU" dirty="0" smtClean="0"/>
          </a:p>
        </p:txBody>
      </p:sp>
      <p:sp>
        <p:nvSpPr>
          <p:cNvPr id="1043" name="Rectangle 29"/>
          <p:cNvSpPr>
            <a:spLocks noChangeArrowheads="1"/>
          </p:cNvSpPr>
          <p:nvPr/>
        </p:nvSpPr>
        <p:spPr bwMode="gray">
          <a:xfrm>
            <a:off x="7459663" y="4937125"/>
            <a:ext cx="1120775" cy="10795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altLang="ru-RU" dirty="0" smtClean="0"/>
          </a:p>
        </p:txBody>
      </p:sp>
      <p:sp>
        <p:nvSpPr>
          <p:cNvPr id="1044" name="Rectangle 30"/>
          <p:cNvSpPr>
            <a:spLocks noChangeArrowheads="1"/>
          </p:cNvSpPr>
          <p:nvPr/>
        </p:nvSpPr>
        <p:spPr bwMode="gray">
          <a:xfrm>
            <a:off x="549275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altLang="ru-RU" dirty="0" smtClean="0"/>
          </a:p>
        </p:txBody>
      </p:sp>
      <p:sp>
        <p:nvSpPr>
          <p:cNvPr id="1045" name="Rectangle 31"/>
          <p:cNvSpPr>
            <a:spLocks noChangeArrowheads="1"/>
          </p:cNvSpPr>
          <p:nvPr/>
        </p:nvSpPr>
        <p:spPr bwMode="gray">
          <a:xfrm>
            <a:off x="6307138" y="6064250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altLang="ru-RU" dirty="0" smtClean="0"/>
          </a:p>
        </p:txBody>
      </p:sp>
      <p:sp>
        <p:nvSpPr>
          <p:cNvPr id="1046" name="Rectangle 32"/>
          <p:cNvSpPr>
            <a:spLocks noChangeArrowheads="1"/>
          </p:cNvSpPr>
          <p:nvPr/>
        </p:nvSpPr>
        <p:spPr bwMode="gray">
          <a:xfrm>
            <a:off x="2846388" y="0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altLang="ru-RU" dirty="0" smtClean="0"/>
          </a:p>
        </p:txBody>
      </p:sp>
      <p:sp>
        <p:nvSpPr>
          <p:cNvPr id="1047" name="Rectangle 33"/>
          <p:cNvSpPr>
            <a:spLocks noChangeArrowheads="1"/>
          </p:cNvSpPr>
          <p:nvPr/>
        </p:nvSpPr>
        <p:spPr bwMode="gray">
          <a:xfrm>
            <a:off x="2852738" y="4938713"/>
            <a:ext cx="1120775" cy="10795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altLang="ru-RU" dirty="0" smtClean="0"/>
          </a:p>
        </p:txBody>
      </p:sp>
      <p:sp>
        <p:nvSpPr>
          <p:cNvPr id="1048" name="Rectangle 34"/>
          <p:cNvSpPr>
            <a:spLocks noChangeArrowheads="1"/>
          </p:cNvSpPr>
          <p:nvPr/>
        </p:nvSpPr>
        <p:spPr bwMode="gray">
          <a:xfrm>
            <a:off x="6300788" y="1566863"/>
            <a:ext cx="1120775" cy="10795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altLang="ru-RU" dirty="0" smtClean="0"/>
          </a:p>
        </p:txBody>
      </p:sp>
      <p:sp>
        <p:nvSpPr>
          <p:cNvPr id="1049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07D55779-5B9B-4C3F-AACB-FFF1EF574DB4}" type="datetimeFigureOut">
              <a:rPr lang="ru-RU"/>
              <a:pPr>
                <a:defRPr/>
              </a:pPr>
              <a:t>03.01.2016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E6E6507-C0CD-4D02-B124-AEE8AB52AE8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4041775" y="0"/>
            <a:ext cx="5105400" cy="739775"/>
          </a:xfrm>
          <a:custGeom>
            <a:avLst/>
            <a:gdLst>
              <a:gd name="T0" fmla="*/ 2147483647 w 3130"/>
              <a:gd name="T1" fmla="*/ 1208095034 h 453"/>
              <a:gd name="T2" fmla="*/ 2147483647 w 3130"/>
              <a:gd name="T3" fmla="*/ 0 h 453"/>
              <a:gd name="T4" fmla="*/ 0 w 3130"/>
              <a:gd name="T5" fmla="*/ 0 h 453"/>
              <a:gd name="T6" fmla="*/ 2147483647 w 3130"/>
              <a:gd name="T7" fmla="*/ 1208095034 h 4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25438"/>
            <a:ext cx="8229600" cy="927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pic>
        <p:nvPicPr>
          <p:cNvPr id="1055" name="Picture 37" descr="water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gray">
          <a:xfrm rot="786797">
            <a:off x="6629400" y="-381000"/>
            <a:ext cx="2417763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6" name="Picture 38" descr="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gray">
          <a:xfrm rot="20740733" flipH="1">
            <a:off x="49213" y="5726113"/>
            <a:ext cx="12239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64" r:id="rId14"/>
    <p:sldLayoutId id="2147483663" r:id="rId15"/>
    <p:sldLayoutId id="2147483662" r:id="rId16"/>
  </p:sldLayoutIdLst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60" grpId="0" animBg="1"/>
      <p:bldP spid="1026" grpId="0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12" Type="http://schemas.microsoft.com/office/2007/relationships/media" Target="../media/media2.mp3"/><Relationship Id="rId2" Type="http://schemas.openxmlformats.org/officeDocument/2006/relationships/audio" Target="file:///C:\Users\&#1053;&#1072;&#1090;&#1072;&#1096;&#1072;\Desktop\&#1085;&#1072;&#1090;&#1072;&#1096;&#1072;\&#1053;&#1086;&#1074;&#1072;&#1103;%20&#1087;&#1072;&#1087;&#1082;&#1072;%20(4)\&#1087;&#1086;&#1083;&#1110;&#1090;%20&#1087;&#1077;&#1083;&#1102;&#1089;&#1090;&#1082;&#1080;.mp3" TargetMode="External"/><Relationship Id="rId16" Type="http://schemas.openxmlformats.org/officeDocument/2006/relationships/image" Target="../media/image45.png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16.gif"/><Relationship Id="rId5" Type="http://schemas.openxmlformats.org/officeDocument/2006/relationships/image" Target="../media/image23.png"/><Relationship Id="rId15" Type="http://schemas.openxmlformats.org/officeDocument/2006/relationships/image" Target="../media/image18.gif"/><Relationship Id="rId10" Type="http://schemas.openxmlformats.org/officeDocument/2006/relationships/image" Target="../media/image26.gif"/><Relationship Id="rId4" Type="http://schemas.openxmlformats.org/officeDocument/2006/relationships/image" Target="../media/image22.png"/><Relationship Id="rId9" Type="http://schemas.openxmlformats.org/officeDocument/2006/relationships/image" Target="../media/image7.gif"/><Relationship Id="rId14" Type="http://schemas.openxmlformats.org/officeDocument/2006/relationships/image" Target="../media/image4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12" Type="http://schemas.microsoft.com/office/2007/relationships/media" Target="../media/media2.mp3"/><Relationship Id="rId2" Type="http://schemas.openxmlformats.org/officeDocument/2006/relationships/audio" Target="file:///C:\Users\&#1053;&#1072;&#1090;&#1072;&#1096;&#1072;\Desktop\&#1085;&#1072;&#1090;&#1072;&#1096;&#1072;\&#1053;&#1086;&#1074;&#1072;&#1103;%20&#1087;&#1072;&#1087;&#1082;&#1072;%20(4)\&#1087;&#1086;&#1083;&#1110;&#1090;%20&#1087;&#1077;&#1083;&#1102;&#1089;&#1090;&#1082;&#1080;.mp3" TargetMode="External"/><Relationship Id="rId16" Type="http://schemas.openxmlformats.org/officeDocument/2006/relationships/image" Target="../media/image45.png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16.gif"/><Relationship Id="rId5" Type="http://schemas.openxmlformats.org/officeDocument/2006/relationships/image" Target="../media/image23.png"/><Relationship Id="rId15" Type="http://schemas.openxmlformats.org/officeDocument/2006/relationships/image" Target="../media/image18.gif"/><Relationship Id="rId10" Type="http://schemas.openxmlformats.org/officeDocument/2006/relationships/image" Target="../media/image26.gif"/><Relationship Id="rId4" Type="http://schemas.openxmlformats.org/officeDocument/2006/relationships/image" Target="../media/image22.png"/><Relationship Id="rId9" Type="http://schemas.openxmlformats.org/officeDocument/2006/relationships/image" Target="../media/image7.gif"/><Relationship Id="rId14" Type="http://schemas.openxmlformats.org/officeDocument/2006/relationships/image" Target="../media/image6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2.gif"/><Relationship Id="rId18" Type="http://schemas.openxmlformats.org/officeDocument/2006/relationships/image" Target="../media/image77.gif"/><Relationship Id="rId3" Type="http://schemas.openxmlformats.org/officeDocument/2006/relationships/image" Target="../media/image62.png"/><Relationship Id="rId21" Type="http://schemas.openxmlformats.org/officeDocument/2006/relationships/image" Target="../media/image16.gif"/><Relationship Id="rId7" Type="http://schemas.openxmlformats.org/officeDocument/2006/relationships/image" Target="../media/image66.gif"/><Relationship Id="rId12" Type="http://schemas.openxmlformats.org/officeDocument/2006/relationships/image" Target="../media/image71.gif"/><Relationship Id="rId17" Type="http://schemas.openxmlformats.org/officeDocument/2006/relationships/image" Target="../media/image76.gif"/><Relationship Id="rId2" Type="http://schemas.openxmlformats.org/officeDocument/2006/relationships/image" Target="../media/image61.jpeg"/><Relationship Id="rId16" Type="http://schemas.openxmlformats.org/officeDocument/2006/relationships/image" Target="../media/image75.gif"/><Relationship Id="rId20" Type="http://schemas.openxmlformats.org/officeDocument/2006/relationships/image" Target="../media/image7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11" Type="http://schemas.openxmlformats.org/officeDocument/2006/relationships/image" Target="../media/image70.gif"/><Relationship Id="rId5" Type="http://schemas.openxmlformats.org/officeDocument/2006/relationships/image" Target="../media/image64.gif"/><Relationship Id="rId15" Type="http://schemas.openxmlformats.org/officeDocument/2006/relationships/image" Target="../media/image74.gif"/><Relationship Id="rId10" Type="http://schemas.openxmlformats.org/officeDocument/2006/relationships/image" Target="../media/image69.gif"/><Relationship Id="rId19" Type="http://schemas.openxmlformats.org/officeDocument/2006/relationships/image" Target="../media/image78.gif"/><Relationship Id="rId4" Type="http://schemas.openxmlformats.org/officeDocument/2006/relationships/image" Target="../media/image63.gif"/><Relationship Id="rId9" Type="http://schemas.openxmlformats.org/officeDocument/2006/relationships/image" Target="../media/image68.gif"/><Relationship Id="rId14" Type="http://schemas.openxmlformats.org/officeDocument/2006/relationships/image" Target="../media/image73.gif"/><Relationship Id="rId22" Type="http://schemas.openxmlformats.org/officeDocument/2006/relationships/image" Target="../media/image8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3;&#1072;&#1090;&#1072;&#1096;&#1072;\Desktop\&#1085;&#1072;&#1090;&#1072;&#1096;&#1072;\&#1053;&#1086;&#1074;&#1072;&#1103;%20&#1087;&#1072;&#1087;&#1082;&#1072;%20(4)\&#1092;&#1110;&#1079;&#1082;&#1091;&#1100;&#1090;&#1093;&#1074;&#1080;&#1083;&#1080;&#1085;&#1082;&#1072;.avi" TargetMode="External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12" Type="http://schemas.microsoft.com/office/2007/relationships/media" Target="../media/media2.mp3"/><Relationship Id="rId2" Type="http://schemas.openxmlformats.org/officeDocument/2006/relationships/audio" Target="file:///C:\Users\&#1053;&#1072;&#1090;&#1072;&#1096;&#1072;\Desktop\&#1085;&#1072;&#1090;&#1072;&#1096;&#1072;\&#1053;&#1086;&#1074;&#1072;&#1103;%20&#1087;&#1072;&#1087;&#1082;&#1072;%20(4)\&#1087;&#1086;&#1083;&#1110;&#1090;%20&#1087;&#1077;&#1083;&#1102;&#1089;&#1090;&#1082;&#1080;.mp3" TargetMode="External"/><Relationship Id="rId16" Type="http://schemas.openxmlformats.org/officeDocument/2006/relationships/image" Target="../media/image45.png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16.gif"/><Relationship Id="rId5" Type="http://schemas.openxmlformats.org/officeDocument/2006/relationships/image" Target="../media/image23.png"/><Relationship Id="rId15" Type="http://schemas.openxmlformats.org/officeDocument/2006/relationships/image" Target="../media/image18.gif"/><Relationship Id="rId10" Type="http://schemas.openxmlformats.org/officeDocument/2006/relationships/image" Target="../media/image26.gif"/><Relationship Id="rId4" Type="http://schemas.openxmlformats.org/officeDocument/2006/relationships/image" Target="../media/image22.png"/><Relationship Id="rId9" Type="http://schemas.openxmlformats.org/officeDocument/2006/relationships/image" Target="../media/image7.gif"/><Relationship Id="rId14" Type="http://schemas.openxmlformats.org/officeDocument/2006/relationships/image" Target="../media/image8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gif"/><Relationship Id="rId5" Type="http://schemas.openxmlformats.org/officeDocument/2006/relationships/image" Target="../media/image87.gif"/><Relationship Id="rId4" Type="http://schemas.openxmlformats.org/officeDocument/2006/relationships/image" Target="../media/image8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.gif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16.gif"/><Relationship Id="rId17" Type="http://schemas.openxmlformats.org/officeDocument/2006/relationships/image" Target="../media/image102.png"/><Relationship Id="rId2" Type="http://schemas.openxmlformats.org/officeDocument/2006/relationships/image" Target="../media/image89.jpeg"/><Relationship Id="rId16" Type="http://schemas.openxmlformats.org/officeDocument/2006/relationships/image" Target="../media/image10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0.png"/><Relationship Id="rId10" Type="http://schemas.openxmlformats.org/officeDocument/2006/relationships/image" Target="../media/image97.gif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3;&#1072;&#1090;&#1072;&#1096;&#1072;\Desktop\&#1085;&#1072;&#1090;&#1072;&#1096;&#1072;\&#1053;&#1086;&#1074;&#1072;&#1103;%20&#1087;&#1072;&#1087;&#1082;&#1072;%20(4)\&#1047;&#1074;&#1091;&#1082;&#1080;%20&#1087;&#1088;&#1080;&#1088;&#1086;&#1076;&#1099;%20-%20&#1056;&#1077;&#1083;&#1072;&#1082;&#1089;%20%20(audiopoisk.com).mp3" TargetMode="External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12" Type="http://schemas.microsoft.com/office/2007/relationships/media" Target="../media/media2.mp3"/><Relationship Id="rId2" Type="http://schemas.openxmlformats.org/officeDocument/2006/relationships/audio" Target="file:///C:\Users\&#1053;&#1072;&#1090;&#1072;&#1096;&#1072;\Desktop\&#1085;&#1072;&#1090;&#1072;&#1096;&#1072;\&#1053;&#1086;&#1074;&#1072;&#1103;%20&#1087;&#1072;&#1087;&#1082;&#1072;%20(4)\&#1087;&#1086;&#1083;&#1110;&#1090;%20&#1087;&#1077;&#1083;&#1102;&#1089;&#1090;&#1082;&#1080;.mp3" TargetMode="External"/><Relationship Id="rId16" Type="http://schemas.openxmlformats.org/officeDocument/2006/relationships/image" Target="../media/image45.png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16.gif"/><Relationship Id="rId5" Type="http://schemas.openxmlformats.org/officeDocument/2006/relationships/image" Target="../media/image23.png"/><Relationship Id="rId15" Type="http://schemas.openxmlformats.org/officeDocument/2006/relationships/image" Target="../media/image18.gif"/><Relationship Id="rId10" Type="http://schemas.openxmlformats.org/officeDocument/2006/relationships/image" Target="../media/image26.gif"/><Relationship Id="rId4" Type="http://schemas.openxmlformats.org/officeDocument/2006/relationships/image" Target="../media/image22.png"/><Relationship Id="rId9" Type="http://schemas.openxmlformats.org/officeDocument/2006/relationships/image" Target="../media/image7.gif"/><Relationship Id="rId14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3;&#1072;&#1090;&#1072;&#1096;&#1072;\Desktop\&#1085;&#1072;&#1090;&#1072;&#1096;&#1072;\&#1053;&#1086;&#1074;&#1072;&#1103;%20&#1087;&#1072;&#1087;&#1082;&#1072;%20(4)\&#1082;&#1086;&#1089;&#1084;&#1086;&#1089;.mp3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6.gif"/><Relationship Id="rId4" Type="http://schemas.openxmlformats.org/officeDocument/2006/relationships/image" Target="../media/image10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80.gif"/><Relationship Id="rId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13" Type="http://schemas.openxmlformats.org/officeDocument/2006/relationships/image" Target="../media/image120.gif"/><Relationship Id="rId3" Type="http://schemas.openxmlformats.org/officeDocument/2006/relationships/image" Target="../media/image116.png"/><Relationship Id="rId7" Type="http://schemas.openxmlformats.org/officeDocument/2006/relationships/image" Target="../media/image117.gif"/><Relationship Id="rId12" Type="http://schemas.openxmlformats.org/officeDocument/2006/relationships/image" Target="../media/image79.gif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11" Type="http://schemas.openxmlformats.org/officeDocument/2006/relationships/image" Target="../media/image119.gif"/><Relationship Id="rId5" Type="http://schemas.openxmlformats.org/officeDocument/2006/relationships/image" Target="../media/image6.gif"/><Relationship Id="rId10" Type="http://schemas.openxmlformats.org/officeDocument/2006/relationships/image" Target="../media/image118.gif"/><Relationship Id="rId4" Type="http://schemas.openxmlformats.org/officeDocument/2006/relationships/image" Target="../media/image80.gif"/><Relationship Id="rId9" Type="http://schemas.openxmlformats.org/officeDocument/2006/relationships/image" Target="../media/image7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12" Type="http://schemas.microsoft.com/office/2007/relationships/media" Target="../media/media2.mp3"/><Relationship Id="rId2" Type="http://schemas.openxmlformats.org/officeDocument/2006/relationships/audio" Target="file:///C:\Users\&#1053;&#1072;&#1090;&#1072;&#1096;&#1072;\Desktop\&#1085;&#1072;&#1090;&#1072;&#1096;&#1072;\&#1053;&#1086;&#1074;&#1072;&#1103;%20&#1087;&#1072;&#1087;&#1082;&#1072;%20(4)\&#1087;&#1086;&#1083;&#1110;&#1090;%20&#1087;&#1077;&#1083;&#1102;&#1089;&#1090;&#1082;&#1080;.mp3" TargetMode="External"/><Relationship Id="rId16" Type="http://schemas.openxmlformats.org/officeDocument/2006/relationships/image" Target="../media/image45.png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16.gif"/><Relationship Id="rId5" Type="http://schemas.openxmlformats.org/officeDocument/2006/relationships/image" Target="../media/image23.png"/><Relationship Id="rId15" Type="http://schemas.openxmlformats.org/officeDocument/2006/relationships/image" Target="../media/image18.gif"/><Relationship Id="rId10" Type="http://schemas.openxmlformats.org/officeDocument/2006/relationships/image" Target="../media/image26.gif"/><Relationship Id="rId4" Type="http://schemas.openxmlformats.org/officeDocument/2006/relationships/image" Target="../media/image22.png"/><Relationship Id="rId9" Type="http://schemas.openxmlformats.org/officeDocument/2006/relationships/image" Target="../media/image7.gif"/><Relationship Id="rId1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3;&#1072;&#1090;&#1072;&#1096;&#1072;\Desktop\&#1085;&#1072;&#1090;&#1072;&#1096;&#1072;\&#1053;&#1086;&#1074;&#1072;&#1103;%20&#1087;&#1072;&#1087;&#1082;&#1072;%20(4)\&#1084;&#1072;&#1090;&#1091;&#1089;&#1103;%20&#1059;&#1082;&#1088;&#1072;&#1111;&#1085;&#1072;%20&#1074;&#1110;&#1076;&#1077;&#1086;.avi" TargetMode="External"/><Relationship Id="rId4" Type="http://schemas.openxmlformats.org/officeDocument/2006/relationships/image" Target="../media/image1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mirgif.com/kartinki_fraktaly5.htm" TargetMode="External"/><Relationship Id="rId2" Type="http://schemas.openxmlformats.org/officeDocument/2006/relationships/hyperlink" Target="http://contur.ucoz.ru/index/dvizhushhiesja_kartinki_i_opticheskie_illjuzii_3/0-37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ovidka.biz.ua/zagadki-pro-kosmos-na-ukrayinskiy-movi/" TargetMode="External"/><Relationship Id="rId5" Type="http://schemas.openxmlformats.org/officeDocument/2006/relationships/hyperlink" Target="http://ledi-di.ucoz.ua/" TargetMode="External"/><Relationship Id="rId4" Type="http://schemas.openxmlformats.org/officeDocument/2006/relationships/hyperlink" Target="http://ledi-di.ucoz.ua/load/dlja_sadochka/pisnja_pro_zarjadku/5-1-0-78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3;&#1072;&#1090;&#1072;&#1096;&#1072;\Desktop\&#1085;&#1072;&#1090;&#1072;&#1096;&#1072;\&#1053;&#1086;&#1074;&#1072;&#1103;%20&#1087;&#1072;&#1087;&#1082;&#1072;%20(4)\&#1082;&#1074;&#1110;&#1090;&#1082;&#1072;.avi" TargetMode="External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12" Type="http://schemas.microsoft.com/office/2007/relationships/media" Target="../media/media2.mp3"/><Relationship Id="rId2" Type="http://schemas.openxmlformats.org/officeDocument/2006/relationships/audio" Target="file:///C:\Users\&#1053;&#1072;&#1090;&#1072;&#1096;&#1072;\Desktop\&#1085;&#1072;&#1090;&#1072;&#1096;&#1072;\&#1053;&#1086;&#1074;&#1072;&#1103;%20&#1087;&#1072;&#1087;&#1082;&#1072;%20(4)\&#1087;&#1086;&#1083;&#1110;&#1090;%20&#1087;&#1077;&#1083;&#1102;&#1089;&#1090;&#1082;&#1080;.mp3" TargetMode="External"/><Relationship Id="rId16" Type="http://schemas.openxmlformats.org/officeDocument/2006/relationships/image" Target="../media/image29.png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16.gif"/><Relationship Id="rId5" Type="http://schemas.openxmlformats.org/officeDocument/2006/relationships/image" Target="../media/image23.png"/><Relationship Id="rId15" Type="http://schemas.openxmlformats.org/officeDocument/2006/relationships/image" Target="../media/image18.gif"/><Relationship Id="rId10" Type="http://schemas.openxmlformats.org/officeDocument/2006/relationships/image" Target="../media/image26.gif"/><Relationship Id="rId4" Type="http://schemas.openxmlformats.org/officeDocument/2006/relationships/image" Target="../media/image22.png"/><Relationship Id="rId9" Type="http://schemas.openxmlformats.org/officeDocument/2006/relationships/image" Target="../media/image7.gif"/><Relationship Id="rId1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7950" y="188913"/>
            <a:ext cx="9144000" cy="1727200"/>
          </a:xfrm>
        </p:spPr>
        <p:txBody>
          <a:bodyPr/>
          <a:lstStyle/>
          <a:p>
            <a:pPr algn="ctr" eaLnBrk="1" hangingPunct="1">
              <a:defRPr/>
            </a:pPr>
            <a:endParaRPr lang="uk-UA" altLang="ru-RU" dirty="0" smtClean="0"/>
          </a:p>
        </p:txBody>
      </p:sp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>
          <a:xfrm>
            <a:off x="1187450" y="1931988"/>
            <a:ext cx="5986463" cy="2305050"/>
          </a:xfrm>
          <a:effectLst>
            <a:outerShdw dist="35921" dir="2700000" algn="ctr" rotWithShape="0">
              <a:srgbClr val="FFFFFF"/>
            </a:outerShdw>
          </a:effectLst>
          <a:extLst/>
        </p:spPr>
        <p:txBody>
          <a:bodyPr/>
          <a:lstStyle/>
          <a:p>
            <a:pPr algn="ctr" eaLnBrk="1" hangingPunct="1">
              <a:defRPr/>
            </a:pPr>
            <a:r>
              <a:rPr lang="uk-UA" altLang="ru-RU" dirty="0" smtClean="0"/>
              <a:t>«ПОДОРОЖ </a:t>
            </a:r>
            <a:br>
              <a:rPr lang="uk-UA" altLang="ru-RU" dirty="0" smtClean="0"/>
            </a:br>
            <a:r>
              <a:rPr lang="uk-UA" altLang="ru-RU" dirty="0" smtClean="0"/>
              <a:t>ДО </a:t>
            </a:r>
            <a:br>
              <a:rPr lang="uk-UA" altLang="ru-RU" dirty="0" smtClean="0"/>
            </a:br>
            <a:r>
              <a:rPr lang="uk-UA" altLang="ru-RU" dirty="0" smtClean="0"/>
              <a:t>КРАЇНИ ЗНАНЬ»</a:t>
            </a:r>
            <a:endParaRPr lang="ru-RU" altLang="ru-RU" dirty="0" smtClean="0"/>
          </a:p>
        </p:txBody>
      </p:sp>
      <p:pic>
        <p:nvPicPr>
          <p:cNvPr id="19459" name="Рисунок 1"/>
          <p:cNvPicPr>
            <a:picLocks noChangeAspect="1"/>
          </p:cNvPicPr>
          <p:nvPr/>
        </p:nvPicPr>
        <p:blipFill>
          <a:blip r:embed="rId2" cstate="print"/>
          <a:srcRect l="69122" t="16399" r="20274" b="71773"/>
          <a:stretch>
            <a:fillRect/>
          </a:stretch>
        </p:blipFill>
        <p:spPr bwMode="auto">
          <a:xfrm>
            <a:off x="290513" y="4589463"/>
            <a:ext cx="10493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4"/>
          <p:cNvPicPr>
            <a:picLocks noChangeAspect="1"/>
          </p:cNvPicPr>
          <p:nvPr/>
        </p:nvPicPr>
        <p:blipFill>
          <a:blip r:embed="rId2" cstate="print"/>
          <a:srcRect l="69122" t="16399" r="20274" b="71773"/>
          <a:stretch>
            <a:fillRect/>
          </a:stretch>
        </p:blipFill>
        <p:spPr bwMode="auto">
          <a:xfrm>
            <a:off x="1187450" y="4589463"/>
            <a:ext cx="10493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175" y="4137025"/>
            <a:ext cx="1785938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075" y="4452938"/>
            <a:ext cx="14287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513" y="4205288"/>
            <a:ext cx="2049462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7092950" y="4589463"/>
            <a:ext cx="1943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Підготувала: </a:t>
            </a:r>
          </a:p>
          <a:p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Сковородка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І.В.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5" name="Рисунок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25" y="3933825"/>
            <a:ext cx="2424113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3"/>
          <p:cNvSpPr>
            <a:spLocks noChangeArrowheads="1"/>
          </p:cNvSpPr>
          <p:nvPr/>
        </p:nvSpPr>
        <p:spPr bwMode="auto">
          <a:xfrm>
            <a:off x="1485900" y="476250"/>
            <a:ext cx="1727200" cy="64928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12291" name="Прямоугольник 4"/>
          <p:cNvSpPr>
            <a:spLocks noChangeArrowheads="1"/>
          </p:cNvSpPr>
          <p:nvPr/>
        </p:nvSpPr>
        <p:spPr bwMode="auto">
          <a:xfrm>
            <a:off x="5435600" y="5130800"/>
            <a:ext cx="1728788" cy="6477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12292" name="Прямоугольник 5"/>
          <p:cNvSpPr>
            <a:spLocks noChangeArrowheads="1"/>
          </p:cNvSpPr>
          <p:nvPr/>
        </p:nvSpPr>
        <p:spPr bwMode="auto">
          <a:xfrm>
            <a:off x="225425" y="2590800"/>
            <a:ext cx="1800225" cy="2159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12293" name="Прямоугольник 6"/>
          <p:cNvSpPr>
            <a:spLocks noChangeArrowheads="1"/>
          </p:cNvSpPr>
          <p:nvPr/>
        </p:nvSpPr>
        <p:spPr bwMode="auto">
          <a:xfrm>
            <a:off x="7019925" y="1773238"/>
            <a:ext cx="1800225" cy="2159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12294" name="Прямоугольник 7"/>
          <p:cNvSpPr>
            <a:spLocks noChangeArrowheads="1"/>
          </p:cNvSpPr>
          <p:nvPr/>
        </p:nvSpPr>
        <p:spPr bwMode="auto">
          <a:xfrm>
            <a:off x="4829175" y="1327150"/>
            <a:ext cx="1727200" cy="1584325"/>
          </a:xfrm>
          <a:prstGeom prst="rect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9" name="Улыбающееся лицо 8"/>
          <p:cNvSpPr/>
          <p:nvPr/>
        </p:nvSpPr>
        <p:spPr bwMode="auto">
          <a:xfrm>
            <a:off x="149225" y="3870325"/>
            <a:ext cx="1727200" cy="1584325"/>
          </a:xfrm>
          <a:prstGeom prst="smileyFace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296" name="Равнобедренный треугольник 10"/>
          <p:cNvSpPr>
            <a:spLocks noChangeArrowheads="1"/>
          </p:cNvSpPr>
          <p:nvPr/>
        </p:nvSpPr>
        <p:spPr bwMode="auto">
          <a:xfrm>
            <a:off x="544513" y="4170363"/>
            <a:ext cx="360362" cy="396875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12297" name="Равнобедренный треугольник 11"/>
          <p:cNvSpPr>
            <a:spLocks noChangeArrowheads="1"/>
          </p:cNvSpPr>
          <p:nvPr/>
        </p:nvSpPr>
        <p:spPr bwMode="auto">
          <a:xfrm>
            <a:off x="1125538" y="4154488"/>
            <a:ext cx="360362" cy="396875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13" name="Овал 12"/>
          <p:cNvSpPr/>
          <p:nvPr/>
        </p:nvSpPr>
        <p:spPr bwMode="auto">
          <a:xfrm>
            <a:off x="655638" y="476250"/>
            <a:ext cx="215900" cy="16192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Равнобедренный треугольник 14"/>
          <p:cNvSpPr/>
          <p:nvPr/>
        </p:nvSpPr>
        <p:spPr bwMode="auto">
          <a:xfrm>
            <a:off x="2771775" y="3476625"/>
            <a:ext cx="1087438" cy="1296988"/>
          </a:xfrm>
          <a:prstGeom prst="triangl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300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50" y="2928938"/>
            <a:ext cx="2254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1313" y="4260850"/>
            <a:ext cx="2254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6425" y="2276475"/>
            <a:ext cx="2254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2038" y="179388"/>
            <a:ext cx="4479925" cy="649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1" grpId="0" animBg="1"/>
      <p:bldP spid="12292" grpId="0" animBg="1"/>
      <p:bldP spid="12293" grpId="0" animBg="1"/>
      <p:bldP spid="12294" grpId="0" animBg="1"/>
      <p:bldP spid="9" grpId="0" animBg="1"/>
      <p:bldP spid="12296" grpId="0" animBg="1"/>
      <p:bldP spid="12297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l="10902" t="7246" r="20660"/>
          <a:stretch>
            <a:fillRect/>
          </a:stretch>
        </p:blipFill>
        <p:spPr bwMode="auto">
          <a:xfrm>
            <a:off x="1187450" y="836613"/>
            <a:ext cx="661828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562984">
            <a:off x="3728044" y="1914680"/>
            <a:ext cx="3809524" cy="38095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744920">
            <a:off x="949493" y="2181942"/>
            <a:ext cx="3809524" cy="38095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1793">
            <a:off x="3354894" y="-92363"/>
            <a:ext cx="3809524" cy="38095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815141">
            <a:off x="653559" y="70295"/>
            <a:ext cx="3809524" cy="3809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476672"/>
            <a:ext cx="5267923" cy="4460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1196126"/>
            <a:ext cx="3987327" cy="5781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171506"/>
            <a:ext cx="5688632" cy="45163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808" y="818249"/>
            <a:ext cx="7488832" cy="53765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07337" y="2574268"/>
            <a:ext cx="8324639" cy="59766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1975058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Zvuk_volshebstva_naoborot_-_Snezhnaya_Koroleva_obratno_v_Katyu_prevracshenie_(xMusic.me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6630" y="6248400"/>
            <a:ext cx="609600" cy="60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9" y="15451"/>
            <a:ext cx="9136971" cy="68527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953" y="1628800"/>
            <a:ext cx="8075991" cy="4082862"/>
          </a:xfrm>
          <a:prstGeom prst="rect">
            <a:avLst/>
          </a:prstGeom>
        </p:spPr>
      </p:pic>
      <p:pic>
        <p:nvPicPr>
          <p:cNvPr id="19" name="політ пелюстки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6" cstate="print"/>
          <a:stretch>
            <a:fillRect/>
          </a:stretch>
        </p:blipFill>
        <p:spPr>
          <a:xfrm>
            <a:off x="8839200" y="635795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387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413" y="0"/>
            <a:ext cx="9266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1425" y="5848350"/>
            <a:ext cx="979488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825" y="1557338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4538" y="4125913"/>
            <a:ext cx="115093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9700" y="5486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2919413"/>
            <a:ext cx="1330325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Рисунок 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89150" y="2433638"/>
            <a:ext cx="12192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Рисунок 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85025" y="4652963"/>
            <a:ext cx="2052638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Рисунок 3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91188" y="2433638"/>
            <a:ext cx="12192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Рисунок 4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0525" y="1524000"/>
            <a:ext cx="12192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Рисунок 5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40650" y="3586163"/>
            <a:ext cx="12192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Рисунок 6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0525" y="5045075"/>
            <a:ext cx="1400175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l="61990" b="64224"/>
          <a:stretch>
            <a:fillRect/>
          </a:stretch>
        </p:blipFill>
        <p:spPr bwMode="auto">
          <a:xfrm>
            <a:off x="5371996" y="265391"/>
            <a:ext cx="31321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 l="61990" t="36046" b="31711"/>
          <a:stretch>
            <a:fillRect/>
          </a:stretch>
        </p:blipFill>
        <p:spPr bwMode="auto">
          <a:xfrm>
            <a:off x="5364163" y="2211666"/>
            <a:ext cx="3132138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 l="62169" t="67204"/>
          <a:stretch>
            <a:fillRect/>
          </a:stretch>
        </p:blipFill>
        <p:spPr bwMode="auto">
          <a:xfrm>
            <a:off x="5371996" y="3947072"/>
            <a:ext cx="311785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039967" y="6231963"/>
            <a:ext cx="2016125" cy="460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 flipV="1">
            <a:off x="3348038" y="6211288"/>
            <a:ext cx="2016125" cy="45719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5580062" y="6254597"/>
            <a:ext cx="2016125" cy="460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069404" y="6002978"/>
            <a:ext cx="46038" cy="2159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7871900" y="6218878"/>
            <a:ext cx="46037" cy="714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768"/>
          <a:stretch/>
        </p:blipFill>
        <p:spPr>
          <a:xfrm>
            <a:off x="269366" y="260648"/>
            <a:ext cx="5128619" cy="5443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562984">
            <a:off x="3728044" y="1914680"/>
            <a:ext cx="3809524" cy="38095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744920">
            <a:off x="949493" y="2181942"/>
            <a:ext cx="3809524" cy="38095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1793">
            <a:off x="3354894" y="-92363"/>
            <a:ext cx="3809524" cy="38095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815141">
            <a:off x="653559" y="70295"/>
            <a:ext cx="3809524" cy="3809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476672"/>
            <a:ext cx="5267923" cy="4460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1196126"/>
            <a:ext cx="3987327" cy="5781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171506"/>
            <a:ext cx="5688632" cy="45163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808" y="818249"/>
            <a:ext cx="7488832" cy="53765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07337" y="2574268"/>
            <a:ext cx="8324639" cy="59766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1975058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Zvuk_volshebstva_naoborot_-_Snezhnaya_Koroleva_obratno_v_Katyu_prevracshenie_(xMusic.me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6630" y="6248400"/>
            <a:ext cx="609600" cy="60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451"/>
            <a:ext cx="9144000" cy="68527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230" y="1638244"/>
            <a:ext cx="7391087" cy="3736605"/>
          </a:xfrm>
          <a:prstGeom prst="rect">
            <a:avLst/>
          </a:prstGeom>
        </p:spPr>
      </p:pic>
      <p:pic>
        <p:nvPicPr>
          <p:cNvPr id="19" name="політ пелюстки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6" cstate="print"/>
          <a:stretch>
            <a:fillRect/>
          </a:stretch>
        </p:blipFill>
        <p:spPr>
          <a:xfrm>
            <a:off x="8839200" y="592933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335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7013" y="347663"/>
            <a:ext cx="6408737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6316663"/>
            <a:ext cx="41751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3263" y="2058988"/>
            <a:ext cx="711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950" y="4660900"/>
            <a:ext cx="623888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Рисунок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44600" y="4556125"/>
            <a:ext cx="5746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Рисунок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4600" y="3419475"/>
            <a:ext cx="4159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Рисунок 1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5" y="2636838"/>
            <a:ext cx="7921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Рисунок 1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4200" y="1851025"/>
            <a:ext cx="7985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Рисунок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" y="1052513"/>
            <a:ext cx="4175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Рисунок 14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2800" y="825500"/>
            <a:ext cx="5699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Рисунок 15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6088" y="123825"/>
            <a:ext cx="614362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Рисунок 16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30350" y="5676900"/>
            <a:ext cx="7302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Рисунок 17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63938" y="6203950"/>
            <a:ext cx="59848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Рисунок 18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89750" y="6081713"/>
            <a:ext cx="619125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Рисунок 19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16913" y="5257800"/>
            <a:ext cx="64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9" name="Рисунок 20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210550" y="3444875"/>
            <a:ext cx="747713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0" name="Рисунок 21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59675" y="3011488"/>
            <a:ext cx="742950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1" name="Рисунок 2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9750" y="1643063"/>
            <a:ext cx="41751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2" name="Рисунок 2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5750" y="1433513"/>
            <a:ext cx="4175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3" name="Рисунок 2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499225" y="174625"/>
            <a:ext cx="64928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4" name="Рисунок 25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958138" y="32226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5" name="Рисунок 26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19138" y="5380038"/>
            <a:ext cx="525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6" name="Рисунок 2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8000" y="404813"/>
            <a:ext cx="415925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7" name="Рисунок 28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484438" y="3095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8" name="Рисунок 29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462838" y="530225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9" name="Рисунок 30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767638" y="4106863"/>
            <a:ext cx="773112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0" name="Рисунок 31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452563" y="1109663"/>
            <a:ext cx="7413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1" name="Рисунок 32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41288" y="3590925"/>
            <a:ext cx="919162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2" name="Рисунок 33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382713" y="5084763"/>
            <a:ext cx="811212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3" name="Рисунок 34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504113" y="5486400"/>
            <a:ext cx="798512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4" name="Рисунок 35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913" y="333375"/>
            <a:ext cx="750887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5" name="Рисунок 36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600950" y="1978025"/>
            <a:ext cx="1033463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6" name="Рисунок 37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46088" y="5864225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7" name="Рисунок 38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913" y="2058988"/>
            <a:ext cx="744537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8" name="Рисунок 39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789238" y="1773238"/>
            <a:ext cx="3709987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9" name="Рисунок 40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076825" y="44450"/>
            <a:ext cx="7905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30" name="Рисунок 41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92513" y="2381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ізкуьтхвилинка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Fizra_dets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4458" y="0"/>
            <a:ext cx="918845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562984">
            <a:off x="3728044" y="1914680"/>
            <a:ext cx="3809524" cy="38095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744920">
            <a:off x="949493" y="2181942"/>
            <a:ext cx="3809524" cy="38095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1793">
            <a:off x="3354894" y="-92363"/>
            <a:ext cx="3809524" cy="38095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815141">
            <a:off x="653559" y="70295"/>
            <a:ext cx="3809524" cy="3809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476672"/>
            <a:ext cx="5267923" cy="4460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1196126"/>
            <a:ext cx="3987327" cy="5781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171506"/>
            <a:ext cx="5688632" cy="45163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808" y="818249"/>
            <a:ext cx="7488832" cy="53765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07337" y="2574268"/>
            <a:ext cx="8324639" cy="59766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1975058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Zvuk_volshebstva_naoborot_-_Snezhnaya_Koroleva_obratno_v_Katyu_prevracshenie_(xMusic.me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6630" y="6248400"/>
            <a:ext cx="609600" cy="60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451"/>
            <a:ext cx="9144000" cy="68527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588" y="1299665"/>
            <a:ext cx="7391085" cy="3736604"/>
          </a:xfrm>
          <a:prstGeom prst="rect">
            <a:avLst/>
          </a:prstGeom>
        </p:spPr>
      </p:pic>
      <p:pic>
        <p:nvPicPr>
          <p:cNvPr id="19" name="політ пелюстки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6" cstate="print"/>
          <a:stretch>
            <a:fillRect/>
          </a:stretch>
        </p:blipFill>
        <p:spPr>
          <a:xfrm>
            <a:off x="8839200" y="635795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797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04813"/>
            <a:ext cx="4567238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573463"/>
            <a:ext cx="875982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5463" y="2800350"/>
            <a:ext cx="2233612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219716">
            <a:off x="106363" y="5105400"/>
            <a:ext cx="11715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154169">
            <a:off x="1692276" y="5657850"/>
            <a:ext cx="13335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8147050" cy="366713"/>
          </a:xfrm>
        </p:spPr>
        <p:txBody>
          <a:bodyPr/>
          <a:lstStyle/>
          <a:p>
            <a:pPr eaLnBrk="1" hangingPunct="1">
              <a:defRPr/>
            </a:pP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Програмовий зміст:</a:t>
            </a:r>
            <a:endParaRPr lang="ru-RU" alt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2" name="Объект 4"/>
          <p:cNvSpPr>
            <a:spLocks noGrp="1"/>
          </p:cNvSpPr>
          <p:nvPr>
            <p:ph idx="1"/>
          </p:nvPr>
        </p:nvSpPr>
        <p:spPr>
          <a:xfrm>
            <a:off x="468313" y="1052513"/>
            <a:ext cx="8496300" cy="5329237"/>
          </a:xfrm>
        </p:spPr>
        <p:txBody>
          <a:bodyPr/>
          <a:lstStyle/>
          <a:p>
            <a:pPr indent="571500"/>
            <a:r>
              <a:rPr lang="uk-UA" sz="1800" b="1" smtClean="0">
                <a:latin typeface="Times New Roman" pitchFamily="18" charset="0"/>
                <a:cs typeface="Times New Roman" pitchFamily="18" charset="0"/>
              </a:rPr>
              <a:t>навчальні завдання:</a:t>
            </a: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 сприяти елементарному розумінню дитиною взаємозумовленості компонентів природи; конкретизувати вміння дитини довільно керувати  пізнавальними процесами; учити виконувати найпростіші обчислення, вміння розв’язувати логічні вправи; вправляти у формуванні відповіді на запитання; продовжувати вчити формувати елементарні уявлення про слово та речення; вправляти дітей в умінні робити звуковий аналіз слів.</a:t>
            </a:r>
            <a:endParaRPr lang="ru-RU" sz="1800" smtClean="0">
              <a:latin typeface="Times New Roman" pitchFamily="18" charset="0"/>
              <a:cs typeface="Times New Roman" pitchFamily="18" charset="0"/>
            </a:endParaRPr>
          </a:p>
          <a:p>
            <a:pPr indent="571500"/>
            <a:r>
              <a:rPr lang="uk-UA" sz="1800" b="1" smtClean="0">
                <a:latin typeface="Times New Roman" pitchFamily="18" charset="0"/>
                <a:cs typeface="Times New Roman" pitchFamily="18" charset="0"/>
              </a:rPr>
              <a:t>розвиваючі завдання: </a:t>
            </a: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розвивати зв’язне мовлення, логічне мислення, довільну пам’ять, увагу, дрібну моторику руки, уміння доводити почату справу до кінця; поповнювати словниковий запас; вправляти у використанні логічних прийомів; збагачувати  чуттєвий досвід; розвивати пізнавальні здібності дитини; вміння аналізувати різні явища та події, зіставляти їх,  узагальнювати, робити елементарні висновки, обґрунтовувати власну думку.</a:t>
            </a:r>
            <a:endParaRPr lang="ru-RU" sz="1800" smtClean="0">
              <a:latin typeface="Times New Roman" pitchFamily="18" charset="0"/>
              <a:cs typeface="Times New Roman" pitchFamily="18" charset="0"/>
            </a:endParaRPr>
          </a:p>
          <a:p>
            <a:pPr indent="571500"/>
            <a:r>
              <a:rPr lang="uk-UA" sz="1800" b="1" smtClean="0">
                <a:latin typeface="Times New Roman" pitchFamily="18" charset="0"/>
                <a:cs typeface="Times New Roman" pitchFamily="18" charset="0"/>
              </a:rPr>
              <a:t>виховні завдання: </a:t>
            </a: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виховувати екологічну культуру і шанобливе ставлення до природи в цілому; бажання пізнавати нове, залучатися до посильної участі в природоохоронній діяльності; виховувати патріотичні почуття.</a:t>
            </a:r>
            <a:endParaRPr lang="ru-RU" sz="1800" smtClean="0">
              <a:latin typeface="Times New Roman" pitchFamily="18" charset="0"/>
              <a:cs typeface="Times New Roman" pitchFamily="18" charset="0"/>
            </a:endParaRPr>
          </a:p>
          <a:p>
            <a:pPr indent="571500" eaLnBrk="1" hangingPunct="1"/>
            <a:endParaRPr lang="ru-RU" altLang="ru-RU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450" y="0"/>
            <a:ext cx="9172575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Рисунок 5"/>
          <p:cNvPicPr>
            <a:picLocks noChangeAspect="1"/>
          </p:cNvPicPr>
          <p:nvPr/>
        </p:nvPicPr>
        <p:blipFill>
          <a:blip r:embed="rId3" cstate="print"/>
          <a:srcRect b="16727"/>
          <a:stretch>
            <a:fillRect/>
          </a:stretch>
        </p:blipFill>
        <p:spPr bwMode="auto">
          <a:xfrm rot="1182213">
            <a:off x="174625" y="3729038"/>
            <a:ext cx="2211388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Рисунок 6"/>
          <p:cNvPicPr>
            <a:picLocks noChangeAspect="1"/>
          </p:cNvPicPr>
          <p:nvPr/>
        </p:nvPicPr>
        <p:blipFill>
          <a:blip r:embed="rId4" cstate="print"/>
          <a:srcRect b="39301"/>
          <a:stretch>
            <a:fillRect/>
          </a:stretch>
        </p:blipFill>
        <p:spPr bwMode="auto">
          <a:xfrm>
            <a:off x="5940425" y="3384550"/>
            <a:ext cx="2771775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7"/>
          <p:cNvPicPr>
            <a:picLocks noChangeAspect="1"/>
          </p:cNvPicPr>
          <p:nvPr/>
        </p:nvPicPr>
        <p:blipFill>
          <a:blip r:embed="rId5" cstate="print"/>
          <a:srcRect l="-9395" t="-21375" r="-8675" b="50136"/>
          <a:stretch>
            <a:fillRect/>
          </a:stretch>
        </p:blipFill>
        <p:spPr bwMode="auto">
          <a:xfrm rot="-1948246">
            <a:off x="2730500" y="1814513"/>
            <a:ext cx="18462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875" y="5672138"/>
            <a:ext cx="1744663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Рисунок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925" y="5270500"/>
            <a:ext cx="611188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Рисунок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05025" y="5005388"/>
            <a:ext cx="8064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Рисунок 1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9550" y="5449888"/>
            <a:ext cx="82073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Рисунок 1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46213" y="5026025"/>
            <a:ext cx="6286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Рисунок 13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26088" y="3216275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Рисунок 16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54475" y="3751263"/>
            <a:ext cx="1508125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Рисунок 17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19463" y="5121275"/>
            <a:ext cx="1508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Рисунок 18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30713" y="5278438"/>
            <a:ext cx="1509712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Рисунок 20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402190">
            <a:off x="69850" y="1341438"/>
            <a:ext cx="2857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Рисунок 23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41807">
            <a:off x="2556669" y="1127919"/>
            <a:ext cx="4543425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4" name="Рисунок 19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-2449006">
            <a:off x="4217988" y="3186113"/>
            <a:ext cx="1508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5" name="Рисунок 15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48038" y="3181350"/>
            <a:ext cx="2921000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6" name="Рисунок 24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08425" y="5427663"/>
            <a:ext cx="866775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7" name="Рисунок 25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59313" y="4633913"/>
            <a:ext cx="8667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8" name="Рисунок 26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60813" y="4329113"/>
            <a:ext cx="866775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9" name="Рисунок 27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27588" y="5599113"/>
            <a:ext cx="868362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0" name="Рисунок 28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08388" y="6032500"/>
            <a:ext cx="866775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1" name="Рисунок 29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4213" y="3654425"/>
            <a:ext cx="866775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2" name="Рисунок 30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50838" y="2571750"/>
            <a:ext cx="1009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3" name="Рисунок 31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03350" y="2941638"/>
            <a:ext cx="1009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4" name="Рисунок 3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5100" y="3860800"/>
            <a:ext cx="1009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5" name="Рисунок 3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81875" y="1758950"/>
            <a:ext cx="1541463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115888"/>
            <a:ext cx="883285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08" y="5332078"/>
            <a:ext cx="2199244" cy="1486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71516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730" y="5465822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5561" y="576281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761" y="606761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0584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Звуки природы - Релакс 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562984">
            <a:off x="3728044" y="1914680"/>
            <a:ext cx="3809524" cy="38095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744920">
            <a:off x="949493" y="2181942"/>
            <a:ext cx="3809524" cy="38095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1793">
            <a:off x="3354894" y="-92363"/>
            <a:ext cx="3809524" cy="38095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815141">
            <a:off x="653559" y="70295"/>
            <a:ext cx="3809524" cy="3809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476672"/>
            <a:ext cx="5267923" cy="4460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1196126"/>
            <a:ext cx="3987327" cy="5781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171506"/>
            <a:ext cx="5688632" cy="45163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808" y="818249"/>
            <a:ext cx="7488832" cy="53765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05838" y="2638702"/>
            <a:ext cx="8324639" cy="59766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1975058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Zvuk_volshebstva_naoborot_-_Snezhnaya_Koroleva_obratno_v_Katyu_prevracshenie_(xMusic.me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6630" y="6248400"/>
            <a:ext cx="609600" cy="60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88" y="0"/>
            <a:ext cx="9129311" cy="68527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4469" y="1558062"/>
            <a:ext cx="7391085" cy="3736604"/>
          </a:xfrm>
          <a:prstGeom prst="rect">
            <a:avLst/>
          </a:prstGeom>
        </p:spPr>
      </p:pic>
      <p:pic>
        <p:nvPicPr>
          <p:cNvPr id="19" name="політ пелюстки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6" cstate="print"/>
          <a:stretch>
            <a:fillRect/>
          </a:stretch>
        </p:blipFill>
        <p:spPr>
          <a:xfrm>
            <a:off x="8643966" y="62865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545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3"/>
          <p:cNvPicPr>
            <a:picLocks noChangeAspect="1"/>
          </p:cNvPicPr>
          <p:nvPr/>
        </p:nvPicPr>
        <p:blipFill>
          <a:blip r:embed="rId3" cstate="print"/>
          <a:srcRect b="77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5113" y="501650"/>
            <a:ext cx="788987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9938" y="1474788"/>
            <a:ext cx="78898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0950" y="258763"/>
            <a:ext cx="788988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2963" y="3573463"/>
            <a:ext cx="7905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4875" y="2879725"/>
            <a:ext cx="7905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Рисунок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6713" y="1079500"/>
            <a:ext cx="7905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Рисунок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2090738"/>
            <a:ext cx="78898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2700" y="2628900"/>
            <a:ext cx="788988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Рисунок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2879725"/>
            <a:ext cx="788987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Рисунок 1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967163"/>
            <a:ext cx="78898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0" name="Рисунок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925" y="5805488"/>
            <a:ext cx="788988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1" name="Рисунок 1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5913" y="5805488"/>
            <a:ext cx="78898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Рисунок 1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967163"/>
            <a:ext cx="78898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3" name="Рисунок 1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0625" y="4975225"/>
            <a:ext cx="788988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4" name="Рисунок 1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6064250"/>
            <a:ext cx="78898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5" name="Рисунок 2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5975" y="2640013"/>
            <a:ext cx="7905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6" name="Рисунок 2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9263" y="5157788"/>
            <a:ext cx="78898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7" name="Рисунок 2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6975" y="4186238"/>
            <a:ext cx="788988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8" name="Рисунок 2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4186238"/>
            <a:ext cx="788988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9" name="Рисунок 2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0900" y="5805488"/>
            <a:ext cx="7905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0" name="Рисунок 2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63525" y="-1457325"/>
            <a:ext cx="34639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1" name="Рисунок 2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5725" y="1474788"/>
            <a:ext cx="4995863" cy="535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2" name="Рисунок 2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2725" y="525463"/>
            <a:ext cx="5297488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космо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839200" y="5857892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9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47" y="628"/>
            <a:ext cx="9131653" cy="6857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 l="35619" r="34911" b="72473"/>
          <a:stretch>
            <a:fillRect/>
          </a:stretch>
        </p:blipFill>
        <p:spPr bwMode="auto">
          <a:xfrm>
            <a:off x="2843213" y="314325"/>
            <a:ext cx="22336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 l="71220" t="69678" r="6145" b="8388"/>
          <a:stretch>
            <a:fillRect/>
          </a:stretch>
        </p:blipFill>
        <p:spPr bwMode="auto">
          <a:xfrm>
            <a:off x="5580063" y="476250"/>
            <a:ext cx="2297112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rcRect l="36562" t="67741" r="35854" b="6236"/>
          <a:stretch>
            <a:fillRect/>
          </a:stretch>
        </p:blipFill>
        <p:spPr bwMode="auto">
          <a:xfrm>
            <a:off x="209550" y="2562225"/>
            <a:ext cx="21717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450785">
            <a:off x="1196975" y="2432050"/>
            <a:ext cx="5127625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2781300"/>
            <a:ext cx="227965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10" descr="1189_html_2bdc7f7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333375"/>
            <a:ext cx="1800448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11" descr="1273690488_ura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9700" y="3429000"/>
            <a:ext cx="16557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" y="0"/>
            <a:ext cx="9144000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571" r="33126"/>
          <a:stretch/>
        </p:blipFill>
        <p:spPr bwMode="auto">
          <a:xfrm>
            <a:off x="5702846" y="397313"/>
            <a:ext cx="2652218" cy="308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4005263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Рисунок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0325" y="549275"/>
            <a:ext cx="13335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Рисунок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874713"/>
            <a:ext cx="25781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Рисунок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5" y="2349500"/>
            <a:ext cx="25781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Рисунок 1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25" y="3171825"/>
            <a:ext cx="25781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Рисунок 1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2875" y="549275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Рисунок 1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8575" y="0"/>
            <a:ext cx="549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Рисунок 1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4325" y="5021263"/>
            <a:ext cx="1016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Рисунок 1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0413" y="3011488"/>
            <a:ext cx="10160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Рисунок 1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1500" y="4856163"/>
            <a:ext cx="1016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Рисунок 2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8425" y="2255838"/>
            <a:ext cx="10144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0" name="Рисунок 2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9575" y="247650"/>
            <a:ext cx="1016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1" name="Рисунок 2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0700" y="1341438"/>
            <a:ext cx="5683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2" name="Рисунок 2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02563" y="114300"/>
            <a:ext cx="639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3" name="Рисунок 24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00413" y="5819775"/>
            <a:ext cx="5080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4" name="Рисунок 25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99075" y="3086100"/>
            <a:ext cx="63182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5" name="Рисунок 26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72325" y="6073775"/>
            <a:ext cx="522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6" name="Рисунок 27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72450" y="3802063"/>
            <a:ext cx="582613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Рисунок 6"/>
          <p:cNvPicPr>
            <a:picLocks noChangeAspect="1"/>
          </p:cNvPicPr>
          <p:nvPr/>
        </p:nvPicPr>
        <p:blipFill>
          <a:blip r:embed="rId3" cstate="print"/>
          <a:srcRect t="27744"/>
          <a:stretch>
            <a:fillRect/>
          </a:stretch>
        </p:blipFill>
        <p:spPr bwMode="auto">
          <a:xfrm>
            <a:off x="179388" y="3860800"/>
            <a:ext cx="4557712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3860800"/>
            <a:ext cx="400367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549275"/>
            <a:ext cx="3810000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562984">
            <a:off x="3728044" y="1914680"/>
            <a:ext cx="3809524" cy="38095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744920">
            <a:off x="949493" y="2181942"/>
            <a:ext cx="3809524" cy="38095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1793">
            <a:off x="3354894" y="-92363"/>
            <a:ext cx="3809524" cy="38095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815141">
            <a:off x="653559" y="70295"/>
            <a:ext cx="3809524" cy="3809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476672"/>
            <a:ext cx="5267923" cy="4460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1196126"/>
            <a:ext cx="3987327" cy="5781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171506"/>
            <a:ext cx="5688632" cy="45163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808" y="818249"/>
            <a:ext cx="7488832" cy="53765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05838" y="2638702"/>
            <a:ext cx="8324639" cy="59766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1975058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Zvuk_volshebstva_naoborot_-_Snezhnaya_Koroleva_obratno_v_Katyu_prevracshenie_(xMusic.me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6630" y="6248400"/>
            <a:ext cx="609600" cy="60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29311" cy="68469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47932" y="801328"/>
            <a:ext cx="7863043" cy="3975205"/>
          </a:xfrm>
          <a:prstGeom prst="rect">
            <a:avLst/>
          </a:prstGeom>
        </p:spPr>
      </p:pic>
      <p:pic>
        <p:nvPicPr>
          <p:cNvPr id="19" name="політ пелюстки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6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095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606525"/>
            <a:ext cx="2857500" cy="1143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75313"/>
            <a:ext cx="2694454" cy="22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48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атуся Україна відео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21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4" cstate="print"/>
          <a:srcRect b="24465"/>
          <a:stretch>
            <a:fillRect/>
          </a:stretch>
        </p:blipFill>
        <p:spPr>
          <a:xfrm>
            <a:off x="571472" y="2643182"/>
            <a:ext cx="8088730" cy="4429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i="1" dirty="0">
                <a:solidFill>
                  <a:srgbClr val="0000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/>
              </a:rPr>
              <a:t>Список </a:t>
            </a:r>
            <a:r>
              <a:rPr lang="ru-RU" altLang="ru-RU" sz="3200" i="1" dirty="0" err="1">
                <a:solidFill>
                  <a:srgbClr val="0000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/>
              </a:rPr>
              <a:t>використаних</a:t>
            </a:r>
            <a:r>
              <a:rPr lang="ru-RU" altLang="ru-RU" sz="3200" i="1" dirty="0">
                <a:solidFill>
                  <a:srgbClr val="0000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/>
              </a:rPr>
              <a:t> </a:t>
            </a:r>
            <a:r>
              <a:rPr lang="ru-RU" altLang="ru-RU" sz="3200" i="1" dirty="0" err="1">
                <a:solidFill>
                  <a:srgbClr val="0000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/>
              </a:rPr>
              <a:t>джерел</a:t>
            </a:r>
            <a:r>
              <a:rPr lang="ru-RU" altLang="ru-RU" sz="3200" i="1" dirty="0">
                <a:solidFill>
                  <a:srgbClr val="0000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/>
              </a:rPr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1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 ресурси:</a:t>
            </a:r>
          </a:p>
          <a:p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1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contur.ucoz.ru/index/dvizhushhiesja_kartinki_i_opticheskie_illjuzii_3/0-370</a:t>
            </a:r>
            <a:endParaRPr lang="uk-UA" sz="1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sz="1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mirgif.com/kartinki_fraktaly5.htm</a:t>
            </a:r>
            <a:endParaRPr lang="uk-UA" sz="1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n-US" sz="1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ledi-di.ucoz.ua/load/dlja_sadochka/pisnja_pro_zarjadku/5-1-0-78</a:t>
            </a:r>
            <a:endParaRPr lang="uk-UA" sz="1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http://ledi-di.ucoz.ua</a:t>
            </a:r>
            <a:r>
              <a:rPr lang="en-US" sz="1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endParaRPr lang="uk-UA" sz="1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http://dovidka.biz.ua/zagadki-pro-kosmos-na-ukrayinskiy-movi</a:t>
            </a:r>
            <a:r>
              <a:rPr lang="en-US" sz="1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</a:t>
            </a:r>
            <a:endParaRPr lang="uk-UA" sz="1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704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3"/>
          <p:cNvPicPr>
            <a:picLocks noChangeAspect="1"/>
          </p:cNvPicPr>
          <p:nvPr/>
        </p:nvPicPr>
        <p:blipFill>
          <a:blip r:embed="rId2" cstate="print"/>
          <a:srcRect r="9073"/>
          <a:stretch>
            <a:fillRect/>
          </a:stretch>
        </p:blipFill>
        <p:spPr bwMode="auto">
          <a:xfrm>
            <a:off x="107950" y="115888"/>
            <a:ext cx="4625975" cy="38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825" y="4527550"/>
            <a:ext cx="211296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3838" y="4438650"/>
            <a:ext cx="2798762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Рисунок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4052888"/>
            <a:ext cx="2859087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838200"/>
            <a:ext cx="2268537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Рисунок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0938" y="838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Рисунок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6138" y="1295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Рисунок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8113" y="153987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Рисунок 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0100" y="1905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Рисунок 1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8113" y="2349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Рисунок 1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74900" y="26543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Рисунок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33513" y="746125"/>
            <a:ext cx="2652712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вітка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2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1839034"/>
            <a:ext cx="7933557" cy="5018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2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 cstate="print"/>
          <a:srcRect b="165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1560" y="692696"/>
            <a:ext cx="5976937" cy="448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052736"/>
            <a:ext cx="6213078" cy="619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562984">
            <a:off x="3728044" y="1914680"/>
            <a:ext cx="3809524" cy="38095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744920">
            <a:off x="949493" y="2181942"/>
            <a:ext cx="3809524" cy="38095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1793">
            <a:off x="3354894" y="-92363"/>
            <a:ext cx="3809524" cy="38095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815141">
            <a:off x="653559" y="70295"/>
            <a:ext cx="3809524" cy="3809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476672"/>
            <a:ext cx="5267923" cy="4460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1196126"/>
            <a:ext cx="3987327" cy="5781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171506"/>
            <a:ext cx="5688632" cy="45163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808" y="818249"/>
            <a:ext cx="7488832" cy="53765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07337" y="2574268"/>
            <a:ext cx="8324639" cy="59766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1975058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Zvuk_volshebstva_naoborot_-_Snezhnaya_Koroleva_obratno_v_Katyu_prevracshenie_(xMusic.me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6630" y="6248400"/>
            <a:ext cx="609600" cy="60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9" y="0"/>
            <a:ext cx="9136971" cy="68836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954" y="1556792"/>
            <a:ext cx="8218424" cy="4154870"/>
          </a:xfrm>
          <a:prstGeom prst="rect">
            <a:avLst/>
          </a:prstGeom>
        </p:spPr>
      </p:pic>
      <p:pic>
        <p:nvPicPr>
          <p:cNvPr id="19" name="політ пелюстки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6" cstate="print"/>
          <a:stretch>
            <a:fillRect/>
          </a:stretch>
        </p:blipFill>
        <p:spPr>
          <a:xfrm>
            <a:off x="8839200" y="535782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783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55525">
            <a:off x="8018463" y="3725863"/>
            <a:ext cx="1081087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4079">
            <a:off x="6140450" y="965200"/>
            <a:ext cx="14922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9"/>
          <p:cNvPicPr>
            <a:picLocks noChangeAspect="1"/>
          </p:cNvPicPr>
          <p:nvPr/>
        </p:nvPicPr>
        <p:blipFill>
          <a:blip r:embed="rId4" cstate="print"/>
          <a:srcRect l="2702" t="2463" r="67174" b="75175"/>
          <a:stretch>
            <a:fillRect/>
          </a:stretch>
        </p:blipFill>
        <p:spPr bwMode="auto">
          <a:xfrm rot="1625929">
            <a:off x="5676900" y="3379788"/>
            <a:ext cx="1609725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10"/>
          <p:cNvPicPr>
            <a:picLocks noChangeAspect="1"/>
          </p:cNvPicPr>
          <p:nvPr/>
        </p:nvPicPr>
        <p:blipFill>
          <a:blip r:embed="rId5" cstate="print"/>
          <a:srcRect t="34808" r="69643" b="30383"/>
          <a:stretch>
            <a:fillRect/>
          </a:stretch>
        </p:blipFill>
        <p:spPr bwMode="auto">
          <a:xfrm rot="901447">
            <a:off x="6099175" y="5413375"/>
            <a:ext cx="1141413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1354138"/>
            <a:ext cx="3590925" cy="389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4263" y="3929063"/>
            <a:ext cx="21717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7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1576658">
            <a:off x="703263" y="4506913"/>
            <a:ext cx="968375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498145">
            <a:off x="595313" y="515938"/>
            <a:ext cx="1185862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Рисунок 8"/>
          <p:cNvPicPr>
            <a:picLocks noChangeAspect="1"/>
          </p:cNvPicPr>
          <p:nvPr/>
        </p:nvPicPr>
        <p:blipFill>
          <a:blip r:embed="rId5" cstate="print"/>
          <a:srcRect r="68654" b="67915"/>
          <a:stretch>
            <a:fillRect/>
          </a:stretch>
        </p:blipFill>
        <p:spPr bwMode="auto">
          <a:xfrm rot="533877">
            <a:off x="4219575" y="857250"/>
            <a:ext cx="9810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Равнобедренный треугольник 4"/>
          <p:cNvSpPr>
            <a:spLocks noChangeArrowheads="1"/>
          </p:cNvSpPr>
          <p:nvPr/>
        </p:nvSpPr>
        <p:spPr bwMode="auto">
          <a:xfrm>
            <a:off x="2874963" y="333375"/>
            <a:ext cx="647700" cy="7493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6" name="Ромб 5"/>
          <p:cNvSpPr/>
          <p:nvPr/>
        </p:nvSpPr>
        <p:spPr bwMode="auto">
          <a:xfrm>
            <a:off x="2025650" y="5597525"/>
            <a:ext cx="957263" cy="1008063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350838" y="3062288"/>
            <a:ext cx="692150" cy="4953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Блок-схема: магнитный диск 7"/>
          <p:cNvSpPr/>
          <p:nvPr/>
        </p:nvSpPr>
        <p:spPr bwMode="auto">
          <a:xfrm>
            <a:off x="7977188" y="1901825"/>
            <a:ext cx="698500" cy="1160463"/>
          </a:xfrm>
          <a:prstGeom prst="flowChartMagneticDisk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2627313" y="4594225"/>
            <a:ext cx="1223962" cy="8651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>
              <a:defRPr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2713" y="1974850"/>
            <a:ext cx="123825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938" y="1974850"/>
            <a:ext cx="123825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628775"/>
            <a:ext cx="376713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" y="4603750"/>
            <a:ext cx="123825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 bwMode="auto">
          <a:xfrm>
            <a:off x="769938" y="3214688"/>
            <a:ext cx="1223962" cy="86518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>
              <a:defRPr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627313" y="3214688"/>
            <a:ext cx="1223962" cy="86518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>
              <a:defRPr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632" name="Равнобедренный треугольник 6"/>
          <p:cNvSpPr>
            <a:spLocks noChangeArrowheads="1"/>
          </p:cNvSpPr>
          <p:nvPr/>
        </p:nvSpPr>
        <p:spPr bwMode="auto">
          <a:xfrm>
            <a:off x="477838" y="115888"/>
            <a:ext cx="3829050" cy="15113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pic>
        <p:nvPicPr>
          <p:cNvPr id="26633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28775"/>
            <a:ext cx="3760788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2313" y="138113"/>
            <a:ext cx="384016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Овал 12"/>
          <p:cNvSpPr/>
          <p:nvPr/>
        </p:nvSpPr>
        <p:spPr bwMode="auto">
          <a:xfrm>
            <a:off x="1981200" y="692150"/>
            <a:ext cx="862013" cy="792163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uk-UA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/>
          <p:cNvSpPr/>
          <p:nvPr/>
        </p:nvSpPr>
        <p:spPr bwMode="auto">
          <a:xfrm>
            <a:off x="6156325" y="727075"/>
            <a:ext cx="862013" cy="792163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uk-UA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7" name="TextBox 13"/>
          <p:cNvSpPr txBox="1">
            <a:spLocks noChangeArrowheads="1"/>
          </p:cNvSpPr>
          <p:nvPr/>
        </p:nvSpPr>
        <p:spPr bwMode="auto">
          <a:xfrm>
            <a:off x="1117600" y="1860550"/>
            <a:ext cx="8636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6600">
                <a:latin typeface="Times New Roman" pitchFamily="18" charset="0"/>
                <a:cs typeface="Times New Roman" pitchFamily="18" charset="0"/>
              </a:rPr>
              <a:t>1</a:t>
            </a:r>
            <a:endParaRPr lang="ru-RU" altLang="ru-RU" sz="6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9" name="TextBox 23"/>
          <p:cNvSpPr txBox="1">
            <a:spLocks noChangeArrowheads="1"/>
          </p:cNvSpPr>
          <p:nvPr/>
        </p:nvSpPr>
        <p:spPr bwMode="auto">
          <a:xfrm>
            <a:off x="965200" y="3092450"/>
            <a:ext cx="7953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6600">
                <a:latin typeface="Times New Roman" pitchFamily="18" charset="0"/>
                <a:cs typeface="Times New Roman" pitchFamily="18" charset="0"/>
              </a:rPr>
              <a:t>3</a:t>
            </a:r>
            <a:endParaRPr lang="ru-RU" altLang="ru-RU" sz="6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9" name="TextBox 32"/>
          <p:cNvSpPr txBox="1">
            <a:spLocks noChangeArrowheads="1"/>
          </p:cNvSpPr>
          <p:nvPr/>
        </p:nvSpPr>
        <p:spPr bwMode="auto">
          <a:xfrm>
            <a:off x="984250" y="4473575"/>
            <a:ext cx="7953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6600">
                <a:latin typeface="Times New Roman" pitchFamily="18" charset="0"/>
                <a:cs typeface="Times New Roman" pitchFamily="18" charset="0"/>
              </a:rPr>
              <a:t>2</a:t>
            </a:r>
            <a:endParaRPr lang="ru-RU" altLang="ru-RU" sz="6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0" name="TextBox 33"/>
          <p:cNvSpPr txBox="1">
            <a:spLocks noChangeArrowheads="1"/>
          </p:cNvSpPr>
          <p:nvPr/>
        </p:nvSpPr>
        <p:spPr bwMode="auto">
          <a:xfrm>
            <a:off x="5076825" y="1860550"/>
            <a:ext cx="795338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6600">
                <a:latin typeface="Times New Roman" pitchFamily="18" charset="0"/>
                <a:cs typeface="Times New Roman" pitchFamily="18" charset="0"/>
              </a:rPr>
              <a:t>5</a:t>
            </a:r>
            <a:endParaRPr lang="ru-RU" altLang="ru-RU" sz="6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1" name="TextBox 34"/>
          <p:cNvSpPr txBox="1">
            <a:spLocks noChangeArrowheads="1"/>
          </p:cNvSpPr>
          <p:nvPr/>
        </p:nvSpPr>
        <p:spPr bwMode="auto">
          <a:xfrm>
            <a:off x="6875463" y="3092450"/>
            <a:ext cx="7969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6600">
                <a:latin typeface="Times New Roman" pitchFamily="18" charset="0"/>
                <a:cs typeface="Times New Roman" pitchFamily="18" charset="0"/>
              </a:rPr>
              <a:t>4</a:t>
            </a:r>
            <a:endParaRPr lang="ru-RU" altLang="ru-RU" sz="6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2" name="TextBox 35"/>
          <p:cNvSpPr txBox="1">
            <a:spLocks noChangeArrowheads="1"/>
          </p:cNvSpPr>
          <p:nvPr/>
        </p:nvSpPr>
        <p:spPr bwMode="auto">
          <a:xfrm>
            <a:off x="5003800" y="4489450"/>
            <a:ext cx="7953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6600">
                <a:latin typeface="Times New Roman" pitchFamily="18" charset="0"/>
                <a:cs typeface="Times New Roman" pitchFamily="18" charset="0"/>
              </a:rPr>
              <a:t>3</a:t>
            </a:r>
            <a:endParaRPr lang="ru-RU" altLang="ru-RU" sz="6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4" name="TextBox 36"/>
          <p:cNvSpPr txBox="1">
            <a:spLocks noChangeArrowheads="1"/>
          </p:cNvSpPr>
          <p:nvPr/>
        </p:nvSpPr>
        <p:spPr bwMode="auto">
          <a:xfrm>
            <a:off x="2874963" y="1860550"/>
            <a:ext cx="795337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6600">
                <a:latin typeface="Times New Roman" pitchFamily="18" charset="0"/>
                <a:cs typeface="Times New Roman" pitchFamily="18" charset="0"/>
              </a:rPr>
              <a:t>4</a:t>
            </a:r>
            <a:endParaRPr lang="ru-RU" altLang="ru-RU" sz="6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4" name="TextBox 37"/>
          <p:cNvSpPr txBox="1">
            <a:spLocks noChangeArrowheads="1"/>
          </p:cNvSpPr>
          <p:nvPr/>
        </p:nvSpPr>
        <p:spPr bwMode="auto">
          <a:xfrm>
            <a:off x="2820988" y="3092450"/>
            <a:ext cx="7953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6600">
                <a:latin typeface="Times New Roman" pitchFamily="18" charset="0"/>
                <a:cs typeface="Times New Roman" pitchFamily="18" charset="0"/>
              </a:rPr>
              <a:t>2</a:t>
            </a:r>
            <a:endParaRPr lang="ru-RU" altLang="ru-RU" sz="6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6" name="TextBox 38"/>
          <p:cNvSpPr txBox="1">
            <a:spLocks noChangeArrowheads="1"/>
          </p:cNvSpPr>
          <p:nvPr/>
        </p:nvSpPr>
        <p:spPr bwMode="auto">
          <a:xfrm>
            <a:off x="2843213" y="4511675"/>
            <a:ext cx="7953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6600">
                <a:latin typeface="Times New Roman" pitchFamily="18" charset="0"/>
                <a:cs typeface="Times New Roman" pitchFamily="18" charset="0"/>
              </a:rPr>
              <a:t>3</a:t>
            </a:r>
            <a:endParaRPr lang="ru-RU" altLang="ru-RU" sz="6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7" name="TextBox 39"/>
          <p:cNvSpPr txBox="1">
            <a:spLocks noChangeArrowheads="1"/>
          </p:cNvSpPr>
          <p:nvPr/>
        </p:nvSpPr>
        <p:spPr bwMode="auto">
          <a:xfrm>
            <a:off x="6875463" y="4468813"/>
            <a:ext cx="7969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6600">
                <a:latin typeface="Times New Roman" pitchFamily="18" charset="0"/>
                <a:cs typeface="Times New Roman" pitchFamily="18" charset="0"/>
              </a:rPr>
              <a:t>3</a:t>
            </a:r>
            <a:endParaRPr lang="ru-RU" altLang="ru-RU" sz="6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8" name="TextBox 40"/>
          <p:cNvSpPr txBox="1">
            <a:spLocks noChangeArrowheads="1"/>
          </p:cNvSpPr>
          <p:nvPr/>
        </p:nvSpPr>
        <p:spPr bwMode="auto">
          <a:xfrm>
            <a:off x="6889750" y="1822450"/>
            <a:ext cx="8636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6600">
                <a:latin typeface="Times New Roman" pitchFamily="18" charset="0"/>
                <a:cs typeface="Times New Roman" pitchFamily="18" charset="0"/>
              </a:rPr>
              <a:t>1</a:t>
            </a:r>
            <a:endParaRPr lang="ru-RU" altLang="ru-RU" sz="6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9" name="TextBox 41"/>
          <p:cNvSpPr txBox="1">
            <a:spLocks noChangeArrowheads="1"/>
          </p:cNvSpPr>
          <p:nvPr/>
        </p:nvSpPr>
        <p:spPr bwMode="auto">
          <a:xfrm>
            <a:off x="5003800" y="3051175"/>
            <a:ext cx="7953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6600">
                <a:latin typeface="Times New Roman" pitchFamily="18" charset="0"/>
                <a:cs typeface="Times New Roman" pitchFamily="18" charset="0"/>
              </a:rPr>
              <a:t>2</a:t>
            </a:r>
            <a:endParaRPr lang="ru-RU" altLang="ru-RU" sz="6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9" grpId="0"/>
      <p:bldP spid="11284" grpId="0"/>
      <p:bldP spid="11286" grpId="0"/>
      <p:bldP spid="11287" grpId="0"/>
      <p:bldP spid="11288" grpId="0"/>
      <p:bldP spid="11289" grpId="0"/>
    </p:bldLst>
  </p:timing>
</p:sld>
</file>

<file path=ppt/theme/theme1.xml><?xml version="1.0" encoding="utf-8"?>
<a:theme xmlns:a="http://schemas.openxmlformats.org/drawingml/2006/main" name="Тема12">
  <a:themeElements>
    <a:clrScheme name="Default Design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Тема12</Template>
  <TotalTime>2734</TotalTime>
  <Words>198</Words>
  <Application>Microsoft Office PowerPoint</Application>
  <PresentationFormat>Экран (4:3)</PresentationFormat>
  <Paragraphs>28</Paragraphs>
  <Slides>31</Slides>
  <Notes>0</Notes>
  <HiddenSlides>0</HiddenSlides>
  <MMClips>17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Тема12</vt:lpstr>
      <vt:lpstr>«ПОДОРОЖ  ДО  КРАЇНИ ЗНАНЬ»</vt:lpstr>
      <vt:lpstr>Програмовий зміст: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Список використаних джерел: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александр сковородка</cp:lastModifiedBy>
  <cp:revision>128</cp:revision>
  <dcterms:created xsi:type="dcterms:W3CDTF">2015-01-15T16:41:09Z</dcterms:created>
  <dcterms:modified xsi:type="dcterms:W3CDTF">2016-01-03T15:58:17Z</dcterms:modified>
</cp:coreProperties>
</file>