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FF00"/>
    <a:srgbClr val="FF3399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881CE7-2B92-4900-91EB-F005D729FFE8}" type="doc">
      <dgm:prSet loTypeId="urn:microsoft.com/office/officeart/2005/8/layout/equation2" loCatId="process" qsTypeId="urn:microsoft.com/office/officeart/2005/8/quickstyle/3d1" qsCatId="3D" csTypeId="urn:microsoft.com/office/officeart/2005/8/colors/colorful5" csCatId="colorful" phldr="1"/>
      <dgm:spPr/>
    </dgm:pt>
    <dgm:pt modelId="{A4663DF8-BB12-46DE-A448-FBCC6330AA9D}">
      <dgm:prSet phldrT="[Текст]" custT="1"/>
      <dgm:spPr/>
      <dgm:t>
        <a:bodyPr/>
        <a:lstStyle/>
        <a:p>
          <a:r>
            <a:rPr lang="uk-UA" sz="3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спілкування</a:t>
          </a:r>
          <a:endParaRPr lang="ru-RU" sz="32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7F0BB3B6-EAB0-4A8F-925D-61D78A4C896A}" type="parTrans" cxnId="{92F3C471-8ADA-45FC-B1D6-C6BACEAB8084}">
      <dgm:prSet/>
      <dgm:spPr/>
      <dgm:t>
        <a:bodyPr/>
        <a:lstStyle/>
        <a:p>
          <a:endParaRPr lang="ru-RU"/>
        </a:p>
      </dgm:t>
    </dgm:pt>
    <dgm:pt modelId="{9C6CB24F-35C4-4BB1-9A9E-98845CE5D89A}" type="sibTrans" cxnId="{92F3C471-8ADA-45FC-B1D6-C6BACEAB8084}">
      <dgm:prSet/>
      <dgm:spPr/>
      <dgm:t>
        <a:bodyPr/>
        <a:lstStyle/>
        <a:p>
          <a:endParaRPr lang="ru-RU" dirty="0"/>
        </a:p>
      </dgm:t>
    </dgm:pt>
    <dgm:pt modelId="{5592DBC7-17ED-4BF0-AD62-CE96AE357295}">
      <dgm:prSet phldrT="[Текст]" custT="1"/>
      <dgm:spPr/>
      <dgm:t>
        <a:bodyPr/>
        <a:lstStyle/>
        <a:p>
          <a:r>
            <a:rPr lang="uk-UA" sz="3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Різні види діяльності</a:t>
          </a:r>
          <a:endParaRPr lang="ru-RU" sz="36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E810CB92-BCBE-4A16-80A6-B94A3D20767E}" type="parTrans" cxnId="{F6562C0B-F8B8-45CD-9AE8-04A4DFD5C15C}">
      <dgm:prSet/>
      <dgm:spPr/>
      <dgm:t>
        <a:bodyPr/>
        <a:lstStyle/>
        <a:p>
          <a:endParaRPr lang="ru-RU"/>
        </a:p>
      </dgm:t>
    </dgm:pt>
    <dgm:pt modelId="{9826ED61-C437-49E8-9F90-B839B8C9D16E}" type="sibTrans" cxnId="{F6562C0B-F8B8-45CD-9AE8-04A4DFD5C15C}">
      <dgm:prSet/>
      <dgm:spPr/>
      <dgm:t>
        <a:bodyPr/>
        <a:lstStyle/>
        <a:p>
          <a:endParaRPr lang="ru-RU" dirty="0"/>
        </a:p>
      </dgm:t>
    </dgm:pt>
    <dgm:pt modelId="{7423A760-2022-4498-AA4B-853F18DC81A1}">
      <dgm:prSet phldrT="[Текст]"/>
      <dgm:spPr/>
      <dgm:t>
        <a:bodyPr/>
        <a:lstStyle/>
        <a:p>
          <a:r>
            <a:rPr lang="uk-UA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rPr>
            <a:t>ЗАСОБИ</a:t>
          </a:r>
          <a:endParaRPr lang="ru-RU" b="1" cap="none" spc="0" dirty="0">
            <a:ln w="31550" cmpd="sng">
              <a:gradFill>
                <a:gsLst>
                  <a:gs pos="25000">
                    <a:schemeClr val="accent1">
                      <a:shade val="25000"/>
                      <a:satMod val="190000"/>
                    </a:schemeClr>
                  </a:gs>
                  <a:gs pos="80000">
                    <a:schemeClr val="accent1">
                      <a:tint val="75000"/>
                      <a:satMod val="190000"/>
                    </a:schemeClr>
                  </a:gs>
                </a:gsLst>
                <a:lin ang="5400000"/>
              </a:gradFill>
              <a:prstDash val="solid"/>
            </a:ln>
            <a:solidFill>
              <a:srgbClr val="00FFFF"/>
            </a:solidFill>
            <a:effectLst>
              <a:outerShdw blurRad="41275" dist="12700" dir="120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CFB23F11-0AAD-4C66-B049-92E231EAF455}" type="parTrans" cxnId="{7173A46E-6E66-46F2-8BEC-5A4A2DEA481E}">
      <dgm:prSet/>
      <dgm:spPr/>
      <dgm:t>
        <a:bodyPr/>
        <a:lstStyle/>
        <a:p>
          <a:endParaRPr lang="ru-RU"/>
        </a:p>
      </dgm:t>
    </dgm:pt>
    <dgm:pt modelId="{92515D2D-1ACF-4900-A448-5EFE3127AB20}" type="sibTrans" cxnId="{7173A46E-6E66-46F2-8BEC-5A4A2DEA481E}">
      <dgm:prSet/>
      <dgm:spPr/>
      <dgm:t>
        <a:bodyPr/>
        <a:lstStyle/>
        <a:p>
          <a:endParaRPr lang="ru-RU"/>
        </a:p>
      </dgm:t>
    </dgm:pt>
    <dgm:pt modelId="{80DFB989-2CBD-4A10-8E28-7888DED7576B}">
      <dgm:prSet custT="1"/>
      <dgm:spPr/>
      <dgm:t>
        <a:bodyPr/>
        <a:lstStyle/>
        <a:p>
          <a:r>
            <a:rPr lang="uk-UA" sz="3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навчання</a:t>
          </a:r>
          <a:endParaRPr lang="ru-RU" sz="36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6C014447-0739-4D72-9FEE-90E8CF5CE5A2}" type="parTrans" cxnId="{08F1C013-CAAF-48D6-BD46-26F3D4B15C27}">
      <dgm:prSet/>
      <dgm:spPr/>
      <dgm:t>
        <a:bodyPr/>
        <a:lstStyle/>
        <a:p>
          <a:endParaRPr lang="ru-RU"/>
        </a:p>
      </dgm:t>
    </dgm:pt>
    <dgm:pt modelId="{5D96D9D8-9D8C-4372-9B89-EA5AB77A6B32}" type="sibTrans" cxnId="{08F1C013-CAAF-48D6-BD46-26F3D4B15C27}">
      <dgm:prSet/>
      <dgm:spPr/>
      <dgm:t>
        <a:bodyPr/>
        <a:lstStyle/>
        <a:p>
          <a:endParaRPr lang="ru-RU" dirty="0"/>
        </a:p>
      </dgm:t>
    </dgm:pt>
    <dgm:pt modelId="{AEC95C42-8EB2-45B3-87F0-B184D5B36863}">
      <dgm:prSet custT="1"/>
      <dgm:spPr/>
      <dgm:t>
        <a:bodyPr/>
        <a:lstStyle/>
        <a:p>
          <a:r>
            <a:rPr lang="uk-UA" sz="3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гра</a:t>
          </a:r>
          <a:endParaRPr lang="ru-RU" sz="36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F293F593-44EB-41B3-A992-E57039219CB6}" type="parTrans" cxnId="{A3938440-AB27-4AC8-AF6F-0656FF07B691}">
      <dgm:prSet/>
      <dgm:spPr/>
      <dgm:t>
        <a:bodyPr/>
        <a:lstStyle/>
        <a:p>
          <a:endParaRPr lang="ru-RU"/>
        </a:p>
      </dgm:t>
    </dgm:pt>
    <dgm:pt modelId="{23423019-8108-438D-A053-6E30C76735CE}" type="sibTrans" cxnId="{A3938440-AB27-4AC8-AF6F-0656FF07B691}">
      <dgm:prSet/>
      <dgm:spPr/>
      <dgm:t>
        <a:bodyPr/>
        <a:lstStyle/>
        <a:p>
          <a:endParaRPr lang="ru-RU" dirty="0"/>
        </a:p>
      </dgm:t>
    </dgm:pt>
    <dgm:pt modelId="{2E90087A-465E-4D0C-8D4A-14AB410896F7}" type="pres">
      <dgm:prSet presAssocID="{BA881CE7-2B92-4900-91EB-F005D729FFE8}" presName="Name0" presStyleCnt="0">
        <dgm:presLayoutVars>
          <dgm:dir/>
          <dgm:resizeHandles val="exact"/>
        </dgm:presLayoutVars>
      </dgm:prSet>
      <dgm:spPr/>
    </dgm:pt>
    <dgm:pt modelId="{0E957870-0FF4-4701-BE3B-21898389CD7D}" type="pres">
      <dgm:prSet presAssocID="{BA881CE7-2B92-4900-91EB-F005D729FFE8}" presName="vNodes" presStyleCnt="0"/>
      <dgm:spPr/>
    </dgm:pt>
    <dgm:pt modelId="{65550FA3-478A-488A-B5F3-23102483C782}" type="pres">
      <dgm:prSet presAssocID="{A4663DF8-BB12-46DE-A448-FBCC6330AA9D}" presName="node" presStyleLbl="node1" presStyleIdx="0" presStyleCnt="5" custScaleX="3508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5937A0-2CA6-4029-A2E5-FF177B3443AE}" type="pres">
      <dgm:prSet presAssocID="{9C6CB24F-35C4-4BB1-9A9E-98845CE5D89A}" presName="spacerT" presStyleCnt="0"/>
      <dgm:spPr/>
    </dgm:pt>
    <dgm:pt modelId="{E3990809-73D3-4245-B6BD-03D9E9B6F8A6}" type="pres">
      <dgm:prSet presAssocID="{9C6CB24F-35C4-4BB1-9A9E-98845CE5D89A}" presName="sibTrans" presStyleLbl="sibTrans2D1" presStyleIdx="0" presStyleCnt="4"/>
      <dgm:spPr/>
      <dgm:t>
        <a:bodyPr/>
        <a:lstStyle/>
        <a:p>
          <a:endParaRPr lang="ru-RU"/>
        </a:p>
      </dgm:t>
    </dgm:pt>
    <dgm:pt modelId="{9E441587-4F42-4172-BB35-4E61145915A6}" type="pres">
      <dgm:prSet presAssocID="{9C6CB24F-35C4-4BB1-9A9E-98845CE5D89A}" presName="spacerB" presStyleCnt="0"/>
      <dgm:spPr/>
    </dgm:pt>
    <dgm:pt modelId="{9E852CFF-8685-46F0-8623-96B14DB0C015}" type="pres">
      <dgm:prSet presAssocID="{AEC95C42-8EB2-45B3-87F0-B184D5B36863}" presName="node" presStyleLbl="node1" presStyleIdx="1" presStyleCnt="5" custScaleX="3638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93BC1B-0240-478E-84A3-BF26B5918EF0}" type="pres">
      <dgm:prSet presAssocID="{23423019-8108-438D-A053-6E30C76735CE}" presName="spacerT" presStyleCnt="0"/>
      <dgm:spPr/>
    </dgm:pt>
    <dgm:pt modelId="{9593A28E-553E-43AE-B1D7-BC100BEE156B}" type="pres">
      <dgm:prSet presAssocID="{23423019-8108-438D-A053-6E30C76735CE}" presName="sibTrans" presStyleLbl="sibTrans2D1" presStyleIdx="1" presStyleCnt="4"/>
      <dgm:spPr/>
      <dgm:t>
        <a:bodyPr/>
        <a:lstStyle/>
        <a:p>
          <a:endParaRPr lang="ru-RU"/>
        </a:p>
      </dgm:t>
    </dgm:pt>
    <dgm:pt modelId="{4B2301AF-4C46-4C1D-BE7A-A31BCD1D8B6D}" type="pres">
      <dgm:prSet presAssocID="{23423019-8108-438D-A053-6E30C76735CE}" presName="spacerB" presStyleCnt="0"/>
      <dgm:spPr/>
    </dgm:pt>
    <dgm:pt modelId="{EE0119BA-662F-4770-9652-A24E1C8FBD0E}" type="pres">
      <dgm:prSet presAssocID="{80DFB989-2CBD-4A10-8E28-7888DED7576B}" presName="node" presStyleLbl="node1" presStyleIdx="2" presStyleCnt="5" custScaleX="3508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31D161-1A37-4C27-8715-F93C65A6F894}" type="pres">
      <dgm:prSet presAssocID="{5D96D9D8-9D8C-4372-9B89-EA5AB77A6B32}" presName="spacerT" presStyleCnt="0"/>
      <dgm:spPr/>
    </dgm:pt>
    <dgm:pt modelId="{4482B627-0485-448D-BAFE-707043BA0733}" type="pres">
      <dgm:prSet presAssocID="{5D96D9D8-9D8C-4372-9B89-EA5AB77A6B32}" presName="sibTrans" presStyleLbl="sibTrans2D1" presStyleIdx="2" presStyleCnt="4"/>
      <dgm:spPr/>
      <dgm:t>
        <a:bodyPr/>
        <a:lstStyle/>
        <a:p>
          <a:endParaRPr lang="ru-RU"/>
        </a:p>
      </dgm:t>
    </dgm:pt>
    <dgm:pt modelId="{05198024-CB99-4692-8F1A-D2D1E4BB5EBB}" type="pres">
      <dgm:prSet presAssocID="{5D96D9D8-9D8C-4372-9B89-EA5AB77A6B32}" presName="spacerB" presStyleCnt="0"/>
      <dgm:spPr/>
    </dgm:pt>
    <dgm:pt modelId="{A28226EB-4E09-4D23-A29E-3CF42B41D776}" type="pres">
      <dgm:prSet presAssocID="{5592DBC7-17ED-4BF0-AD62-CE96AE357295}" presName="node" presStyleLbl="node1" presStyleIdx="3" presStyleCnt="5" custScaleX="3638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B2F52E-891E-4669-AC08-79D0AEDC15F4}" type="pres">
      <dgm:prSet presAssocID="{BA881CE7-2B92-4900-91EB-F005D729FFE8}" presName="sibTransLast" presStyleLbl="sibTrans2D1" presStyleIdx="3" presStyleCnt="4"/>
      <dgm:spPr/>
      <dgm:t>
        <a:bodyPr/>
        <a:lstStyle/>
        <a:p>
          <a:endParaRPr lang="ru-RU"/>
        </a:p>
      </dgm:t>
    </dgm:pt>
    <dgm:pt modelId="{019721B8-7B66-4BEE-A793-18CA9957BE89}" type="pres">
      <dgm:prSet presAssocID="{BA881CE7-2B92-4900-91EB-F005D729FFE8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7DECD3F2-679E-480D-8733-865ABF1EF620}" type="pres">
      <dgm:prSet presAssocID="{BA881CE7-2B92-4900-91EB-F005D729FFE8}" presName="las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0A9449-DDF8-4CF2-B2F6-C6371DFC7319}" type="presOf" srcId="{7423A760-2022-4498-AA4B-853F18DC81A1}" destId="{7DECD3F2-679E-480D-8733-865ABF1EF620}" srcOrd="0" destOrd="0" presId="urn:microsoft.com/office/officeart/2005/8/layout/equation2"/>
    <dgm:cxn modelId="{E6C82608-E46E-4F79-9125-07A6C546559B}" type="presOf" srcId="{9826ED61-C437-49E8-9F90-B839B8C9D16E}" destId="{05B2F52E-891E-4669-AC08-79D0AEDC15F4}" srcOrd="0" destOrd="0" presId="urn:microsoft.com/office/officeart/2005/8/layout/equation2"/>
    <dgm:cxn modelId="{FE6517F7-A500-461A-96CC-E9F840D1B06E}" type="presOf" srcId="{80DFB989-2CBD-4A10-8E28-7888DED7576B}" destId="{EE0119BA-662F-4770-9652-A24E1C8FBD0E}" srcOrd="0" destOrd="0" presId="urn:microsoft.com/office/officeart/2005/8/layout/equation2"/>
    <dgm:cxn modelId="{08F1C013-CAAF-48D6-BD46-26F3D4B15C27}" srcId="{BA881CE7-2B92-4900-91EB-F005D729FFE8}" destId="{80DFB989-2CBD-4A10-8E28-7888DED7576B}" srcOrd="2" destOrd="0" parTransId="{6C014447-0739-4D72-9FEE-90E8CF5CE5A2}" sibTransId="{5D96D9D8-9D8C-4372-9B89-EA5AB77A6B32}"/>
    <dgm:cxn modelId="{92F3C471-8ADA-45FC-B1D6-C6BACEAB8084}" srcId="{BA881CE7-2B92-4900-91EB-F005D729FFE8}" destId="{A4663DF8-BB12-46DE-A448-FBCC6330AA9D}" srcOrd="0" destOrd="0" parTransId="{7F0BB3B6-EAB0-4A8F-925D-61D78A4C896A}" sibTransId="{9C6CB24F-35C4-4BB1-9A9E-98845CE5D89A}"/>
    <dgm:cxn modelId="{7173A46E-6E66-46F2-8BEC-5A4A2DEA481E}" srcId="{BA881CE7-2B92-4900-91EB-F005D729FFE8}" destId="{7423A760-2022-4498-AA4B-853F18DC81A1}" srcOrd="4" destOrd="0" parTransId="{CFB23F11-0AAD-4C66-B049-92E231EAF455}" sibTransId="{92515D2D-1ACF-4900-A448-5EFE3127AB20}"/>
    <dgm:cxn modelId="{C67D1434-C528-497D-8DFD-6D145BEE7177}" type="presOf" srcId="{AEC95C42-8EB2-45B3-87F0-B184D5B36863}" destId="{9E852CFF-8685-46F0-8623-96B14DB0C015}" srcOrd="0" destOrd="0" presId="urn:microsoft.com/office/officeart/2005/8/layout/equation2"/>
    <dgm:cxn modelId="{48429884-A47A-4BF6-ADB9-AE8D8C5112F6}" type="presOf" srcId="{9C6CB24F-35C4-4BB1-9A9E-98845CE5D89A}" destId="{E3990809-73D3-4245-B6BD-03D9E9B6F8A6}" srcOrd="0" destOrd="0" presId="urn:microsoft.com/office/officeart/2005/8/layout/equation2"/>
    <dgm:cxn modelId="{EC226FB6-8522-4B8F-A84E-B5E53BA9EDA6}" type="presOf" srcId="{A4663DF8-BB12-46DE-A448-FBCC6330AA9D}" destId="{65550FA3-478A-488A-B5F3-23102483C782}" srcOrd="0" destOrd="0" presId="urn:microsoft.com/office/officeart/2005/8/layout/equation2"/>
    <dgm:cxn modelId="{BEB37841-8904-44FA-83F7-E6A6B32D7752}" type="presOf" srcId="{5D96D9D8-9D8C-4372-9B89-EA5AB77A6B32}" destId="{4482B627-0485-448D-BAFE-707043BA0733}" srcOrd="0" destOrd="0" presId="urn:microsoft.com/office/officeart/2005/8/layout/equation2"/>
    <dgm:cxn modelId="{26E8B9F0-01AC-4A03-9FF6-BB1424364792}" type="presOf" srcId="{5592DBC7-17ED-4BF0-AD62-CE96AE357295}" destId="{A28226EB-4E09-4D23-A29E-3CF42B41D776}" srcOrd="0" destOrd="0" presId="urn:microsoft.com/office/officeart/2005/8/layout/equation2"/>
    <dgm:cxn modelId="{F6562C0B-F8B8-45CD-9AE8-04A4DFD5C15C}" srcId="{BA881CE7-2B92-4900-91EB-F005D729FFE8}" destId="{5592DBC7-17ED-4BF0-AD62-CE96AE357295}" srcOrd="3" destOrd="0" parTransId="{E810CB92-BCBE-4A16-80A6-B94A3D20767E}" sibTransId="{9826ED61-C437-49E8-9F90-B839B8C9D16E}"/>
    <dgm:cxn modelId="{83C84341-828A-40A6-A22B-0554DB6C6219}" type="presOf" srcId="{BA881CE7-2B92-4900-91EB-F005D729FFE8}" destId="{2E90087A-465E-4D0C-8D4A-14AB410896F7}" srcOrd="0" destOrd="0" presId="urn:microsoft.com/office/officeart/2005/8/layout/equation2"/>
    <dgm:cxn modelId="{A3938440-AB27-4AC8-AF6F-0656FF07B691}" srcId="{BA881CE7-2B92-4900-91EB-F005D729FFE8}" destId="{AEC95C42-8EB2-45B3-87F0-B184D5B36863}" srcOrd="1" destOrd="0" parTransId="{F293F593-44EB-41B3-A992-E57039219CB6}" sibTransId="{23423019-8108-438D-A053-6E30C76735CE}"/>
    <dgm:cxn modelId="{559F86B0-A67B-4BF5-93E5-94957BC68539}" type="presOf" srcId="{9826ED61-C437-49E8-9F90-B839B8C9D16E}" destId="{019721B8-7B66-4BEE-A793-18CA9957BE89}" srcOrd="1" destOrd="0" presId="urn:microsoft.com/office/officeart/2005/8/layout/equation2"/>
    <dgm:cxn modelId="{ED927789-AB84-4A7B-98AF-DA80E6906B66}" type="presOf" srcId="{23423019-8108-438D-A053-6E30C76735CE}" destId="{9593A28E-553E-43AE-B1D7-BC100BEE156B}" srcOrd="0" destOrd="0" presId="urn:microsoft.com/office/officeart/2005/8/layout/equation2"/>
    <dgm:cxn modelId="{75FD2181-1A1F-47BD-9F7D-1F26646AB40B}" type="presParOf" srcId="{2E90087A-465E-4D0C-8D4A-14AB410896F7}" destId="{0E957870-0FF4-4701-BE3B-21898389CD7D}" srcOrd="0" destOrd="0" presId="urn:microsoft.com/office/officeart/2005/8/layout/equation2"/>
    <dgm:cxn modelId="{2F2D66D1-ECBF-4FD0-A48D-647E0601C584}" type="presParOf" srcId="{0E957870-0FF4-4701-BE3B-21898389CD7D}" destId="{65550FA3-478A-488A-B5F3-23102483C782}" srcOrd="0" destOrd="0" presId="urn:microsoft.com/office/officeart/2005/8/layout/equation2"/>
    <dgm:cxn modelId="{DE65D1A2-FC35-4E2E-A387-03D67D679AD4}" type="presParOf" srcId="{0E957870-0FF4-4701-BE3B-21898389CD7D}" destId="{505937A0-2CA6-4029-A2E5-FF177B3443AE}" srcOrd="1" destOrd="0" presId="urn:microsoft.com/office/officeart/2005/8/layout/equation2"/>
    <dgm:cxn modelId="{1CA64744-911D-4093-AFC6-B6451F5F785E}" type="presParOf" srcId="{0E957870-0FF4-4701-BE3B-21898389CD7D}" destId="{E3990809-73D3-4245-B6BD-03D9E9B6F8A6}" srcOrd="2" destOrd="0" presId="urn:microsoft.com/office/officeart/2005/8/layout/equation2"/>
    <dgm:cxn modelId="{8FDCB9A0-5ABD-459D-8F21-C7BE9398248E}" type="presParOf" srcId="{0E957870-0FF4-4701-BE3B-21898389CD7D}" destId="{9E441587-4F42-4172-BB35-4E61145915A6}" srcOrd="3" destOrd="0" presId="urn:microsoft.com/office/officeart/2005/8/layout/equation2"/>
    <dgm:cxn modelId="{C08EEC84-9EA1-4F4C-8140-3EEE2FFD4733}" type="presParOf" srcId="{0E957870-0FF4-4701-BE3B-21898389CD7D}" destId="{9E852CFF-8685-46F0-8623-96B14DB0C015}" srcOrd="4" destOrd="0" presId="urn:microsoft.com/office/officeart/2005/8/layout/equation2"/>
    <dgm:cxn modelId="{EEDF2240-3A0E-4097-BD4E-F296C278DB0B}" type="presParOf" srcId="{0E957870-0FF4-4701-BE3B-21898389CD7D}" destId="{A493BC1B-0240-478E-84A3-BF26B5918EF0}" srcOrd="5" destOrd="0" presId="urn:microsoft.com/office/officeart/2005/8/layout/equation2"/>
    <dgm:cxn modelId="{9704C618-3D22-4201-9CFA-D9E297777019}" type="presParOf" srcId="{0E957870-0FF4-4701-BE3B-21898389CD7D}" destId="{9593A28E-553E-43AE-B1D7-BC100BEE156B}" srcOrd="6" destOrd="0" presId="urn:microsoft.com/office/officeart/2005/8/layout/equation2"/>
    <dgm:cxn modelId="{0BB6C511-FC08-4DED-BCA3-35F055982B3E}" type="presParOf" srcId="{0E957870-0FF4-4701-BE3B-21898389CD7D}" destId="{4B2301AF-4C46-4C1D-BE7A-A31BCD1D8B6D}" srcOrd="7" destOrd="0" presId="urn:microsoft.com/office/officeart/2005/8/layout/equation2"/>
    <dgm:cxn modelId="{567AAF76-A5E7-4127-8A61-FA35FFA21897}" type="presParOf" srcId="{0E957870-0FF4-4701-BE3B-21898389CD7D}" destId="{EE0119BA-662F-4770-9652-A24E1C8FBD0E}" srcOrd="8" destOrd="0" presId="urn:microsoft.com/office/officeart/2005/8/layout/equation2"/>
    <dgm:cxn modelId="{D075D19E-3D3A-4DF4-A313-39B46660F6C2}" type="presParOf" srcId="{0E957870-0FF4-4701-BE3B-21898389CD7D}" destId="{7631D161-1A37-4C27-8715-F93C65A6F894}" srcOrd="9" destOrd="0" presId="urn:microsoft.com/office/officeart/2005/8/layout/equation2"/>
    <dgm:cxn modelId="{DEB3485B-4D3F-4DEC-9D97-FD8CFF7897DF}" type="presParOf" srcId="{0E957870-0FF4-4701-BE3B-21898389CD7D}" destId="{4482B627-0485-448D-BAFE-707043BA0733}" srcOrd="10" destOrd="0" presId="urn:microsoft.com/office/officeart/2005/8/layout/equation2"/>
    <dgm:cxn modelId="{4BE6E741-4C49-4191-A3B6-46AACAA23F2D}" type="presParOf" srcId="{0E957870-0FF4-4701-BE3B-21898389CD7D}" destId="{05198024-CB99-4692-8F1A-D2D1E4BB5EBB}" srcOrd="11" destOrd="0" presId="urn:microsoft.com/office/officeart/2005/8/layout/equation2"/>
    <dgm:cxn modelId="{A00445A5-9617-488C-B367-1645D16DEDEB}" type="presParOf" srcId="{0E957870-0FF4-4701-BE3B-21898389CD7D}" destId="{A28226EB-4E09-4D23-A29E-3CF42B41D776}" srcOrd="12" destOrd="0" presId="urn:microsoft.com/office/officeart/2005/8/layout/equation2"/>
    <dgm:cxn modelId="{1A8DC691-BF25-4F5B-9813-14F03143A623}" type="presParOf" srcId="{2E90087A-465E-4D0C-8D4A-14AB410896F7}" destId="{05B2F52E-891E-4669-AC08-79D0AEDC15F4}" srcOrd="1" destOrd="0" presId="urn:microsoft.com/office/officeart/2005/8/layout/equation2"/>
    <dgm:cxn modelId="{CF808F56-02A1-4092-B865-19B381F35516}" type="presParOf" srcId="{05B2F52E-891E-4669-AC08-79D0AEDC15F4}" destId="{019721B8-7B66-4BEE-A793-18CA9957BE89}" srcOrd="0" destOrd="0" presId="urn:microsoft.com/office/officeart/2005/8/layout/equation2"/>
    <dgm:cxn modelId="{E042D63C-4C88-466A-8C2E-F149D99F0CAF}" type="presParOf" srcId="{2E90087A-465E-4D0C-8D4A-14AB410896F7}" destId="{7DECD3F2-679E-480D-8733-865ABF1EF620}" srcOrd="2" destOrd="0" presId="urn:microsoft.com/office/officeart/2005/8/layout/equati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rasivoefoto_ru_0_0_20060828_8991_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561" cy="684711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14346" y="2500306"/>
            <a:ext cx="9144000" cy="2243152"/>
          </a:xfrm>
        </p:spPr>
        <p:txBody>
          <a:bodyPr>
            <a:noAutofit/>
          </a:bodyPr>
          <a:lstStyle/>
          <a:p>
            <a:pPr algn="r"/>
            <a:r>
              <a:rPr lang="ru-RU" sz="8800" dirty="0" smtClean="0">
                <a:solidFill>
                  <a:srgbClr val="00B0F0"/>
                </a:solidFill>
              </a:rPr>
              <a:t>ВИХОВАННЯ</a:t>
            </a:r>
            <a:endParaRPr lang="ru-RU" sz="8800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714488"/>
            <a:ext cx="55721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B0F0"/>
                </a:solidFill>
              </a:rPr>
              <a:t>МОРАЛЬНЕ</a:t>
            </a:r>
            <a:endParaRPr lang="ru-RU" sz="88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405040630121mackenzie_painting_wall.jpg"/>
          <p:cNvPicPr>
            <a:picLocks noChangeAspect="1"/>
          </p:cNvPicPr>
          <p:nvPr/>
        </p:nvPicPr>
        <p:blipFill>
          <a:blip r:embed="rId2"/>
          <a:srcRect l="2778" r="833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57222" y="0"/>
            <a:ext cx="8229600" cy="1143000"/>
          </a:xfrm>
        </p:spPr>
        <p:txBody>
          <a:bodyPr>
            <a:noAutofit/>
          </a:bodyPr>
          <a:lstStyle/>
          <a:p>
            <a:r>
              <a:rPr lang="uk-UA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Моральний</a:t>
            </a:r>
            <a:endParaRPr lang="ru-RU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00364" y="3714752"/>
            <a:ext cx="5686436" cy="2928958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рівень засвоєння уявлень про моральні норми, сформованості моральних почуттів і моральної поведінки.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714744" y="1857364"/>
            <a:ext cx="5429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розвиток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ьона\Pictures\picture\сімя,діти\67.jpg"/>
          <p:cNvPicPr>
            <a:picLocks noChangeAspect="1" noChangeArrowheads="1"/>
          </p:cNvPicPr>
          <p:nvPr/>
        </p:nvPicPr>
        <p:blipFill>
          <a:blip r:embed="rId2"/>
          <a:srcRect l="6938" r="426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-285776"/>
            <a:ext cx="8229600" cy="1643074"/>
          </a:xfrm>
        </p:spPr>
        <p:txBody>
          <a:bodyPr>
            <a:noAutofit/>
          </a:bodyPr>
          <a:lstStyle/>
          <a:p>
            <a:r>
              <a:rPr lang="uk-UA" sz="8000" b="1" dirty="0" smtClean="0">
                <a:solidFill>
                  <a:srgbClr val="FFFF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  <a:cs typeface="Courier New" pitchFamily="49" charset="0"/>
              </a:rPr>
              <a:t>Моральне виховання</a:t>
            </a:r>
            <a:endParaRPr lang="ru-RU" sz="8000" dirty="0">
              <a:solidFill>
                <a:srgbClr val="FFFF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Monotype Corsiva" pitchFamily="66" charset="0"/>
              <a:cs typeface="Courier New" pitchFamily="49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2500306"/>
            <a:ext cx="7429520" cy="464347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sz="4800" dirty="0" smtClean="0"/>
              <a:t>- </a:t>
            </a:r>
            <a:r>
              <a:rPr lang="uk-UA" sz="5200" dirty="0" smtClean="0">
                <a:ln>
                  <a:solidFill>
                    <a:srgbClr val="00FFFF"/>
                  </a:solidFill>
                </a:ln>
                <a:latin typeface="Comic Sans MS" pitchFamily="66" charset="0"/>
              </a:rPr>
              <a:t>цілеспрямована взаємодія дорослого і дитини з метою формування моральних почуттів і якостей, засвоєння моральних норм і правил, розвитку моральних мотивів і навичок поведінки.</a:t>
            </a:r>
            <a:endParaRPr lang="ru-RU" sz="5200" dirty="0" smtClean="0">
              <a:ln>
                <a:solidFill>
                  <a:srgbClr val="00FFFF"/>
                </a:solidFill>
              </a:ln>
              <a:latin typeface="Comic Sans MS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sz="7200" b="1" dirty="0" smtClean="0">
                <a:solidFill>
                  <a:srgbClr val="FF3399"/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Monotype Corsiva" pitchFamily="66" charset="0"/>
                <a:ea typeface="SimHei" pitchFamily="49" charset="-122"/>
              </a:rPr>
              <a:t>Зміст:</a:t>
            </a:r>
            <a:endParaRPr lang="ru-RU" sz="7200" dirty="0" smtClean="0">
              <a:solidFill>
                <a:srgbClr val="FF3399"/>
              </a:solidFill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Monotype Corsiva" pitchFamily="66" charset="0"/>
              <a:ea typeface="SimHei" pitchFamily="49" charset="-122"/>
            </a:endParaRPr>
          </a:p>
          <a:p>
            <a:pPr lvl="0"/>
            <a:r>
              <a:rPr lang="uk-UA" sz="3600" dirty="0" smtClean="0">
                <a:latin typeface="Comic Sans MS" pitchFamily="66" charset="0"/>
              </a:rPr>
              <a:t>Рівноцінність особистостей педагога і дитини.</a:t>
            </a:r>
            <a:endParaRPr lang="ru-RU" sz="3600" dirty="0" smtClean="0">
              <a:latin typeface="Comic Sans MS" pitchFamily="66" charset="0"/>
            </a:endParaRPr>
          </a:p>
          <a:p>
            <a:pPr lvl="0"/>
            <a:r>
              <a:rPr lang="uk-UA" sz="3600" dirty="0" smtClean="0">
                <a:latin typeface="Comic Sans MS" pitchFamily="66" charset="0"/>
              </a:rPr>
              <a:t>Гуманістичність змісту і засобів виховання.</a:t>
            </a:r>
            <a:endParaRPr lang="ru-RU" sz="3600" dirty="0" smtClean="0">
              <a:latin typeface="Comic Sans MS" pitchFamily="66" charset="0"/>
            </a:endParaRPr>
          </a:p>
          <a:p>
            <a:pPr lvl="0"/>
            <a:r>
              <a:rPr lang="uk-UA" sz="3600" dirty="0" smtClean="0">
                <a:latin typeface="Comic Sans MS" pitchFamily="66" charset="0"/>
              </a:rPr>
              <a:t>Довіра і повага в процесі виховання.</a:t>
            </a:r>
            <a:endParaRPr lang="ru-RU" sz="3600" dirty="0" smtClean="0">
              <a:latin typeface="Comic Sans MS" pitchFamily="66" charset="0"/>
            </a:endParaRPr>
          </a:p>
          <a:p>
            <a:pPr lvl="0"/>
            <a:r>
              <a:rPr lang="uk-UA" sz="3600" dirty="0" smtClean="0">
                <a:latin typeface="Comic Sans MS" pitchFamily="66" charset="0"/>
              </a:rPr>
              <a:t>Створення позитивної емоційної атмосфери.</a:t>
            </a:r>
            <a:endParaRPr lang="ru-RU" sz="3600" dirty="0" smtClean="0">
              <a:latin typeface="Comic Sans MS" pitchFamily="66" charset="0"/>
            </a:endParaRPr>
          </a:p>
          <a:p>
            <a:pPr lvl="0"/>
            <a:r>
              <a:rPr lang="uk-UA" sz="3600" dirty="0" smtClean="0">
                <a:latin typeface="Comic Sans MS" pitchFamily="66" charset="0"/>
              </a:rPr>
              <a:t>Творча взаємодія педагога і дитини.</a:t>
            </a:r>
            <a:endParaRPr lang="ru-RU" sz="3600" dirty="0" smtClean="0">
              <a:latin typeface="Comic Sans MS" pitchFamily="66" charset="0"/>
            </a:endParaRP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ьона\Pictures\picture\сімя,діти\куку\Льоля\0512100823091wishcard_thumbnail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785926"/>
            <a:ext cx="6410326" cy="4572000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472518" cy="5768997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>
              <a:buNone/>
            </a:pPr>
            <a:r>
              <a:rPr lang="uk-UA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uk-UA" sz="6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istral" pitchFamily="66" charset="0"/>
              </a:rPr>
              <a:t>Завдання:</a:t>
            </a:r>
            <a:endParaRPr lang="ru-RU" sz="66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Mistral" pitchFamily="66" charset="0"/>
            </a:endParaRPr>
          </a:p>
          <a:p>
            <a:pPr lvl="0"/>
            <a:r>
              <a:rPr lang="uk-UA" b="1" cap="all" dirty="0" smtClean="0">
                <a:ln/>
                <a:solidFill>
                  <a:srgbClr val="00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Формування моральної свідомості       ( уявлень про моральні норми).</a:t>
            </a:r>
            <a:endParaRPr lang="ru-RU" b="1" cap="all" dirty="0" smtClean="0">
              <a:ln/>
              <a:solidFill>
                <a:srgbClr val="00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lvl="0"/>
            <a:r>
              <a:rPr lang="uk-UA" b="1" cap="all" dirty="0" smtClean="0">
                <a:ln/>
                <a:solidFill>
                  <a:srgbClr val="00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Розвиток навичок моральної поведінки.</a:t>
            </a:r>
            <a:endParaRPr lang="ru-RU" b="1" cap="all" dirty="0" smtClean="0">
              <a:ln/>
              <a:solidFill>
                <a:srgbClr val="00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lvl="0"/>
            <a:r>
              <a:rPr lang="uk-UA" b="1" cap="all" dirty="0" smtClean="0">
                <a:ln/>
                <a:solidFill>
                  <a:srgbClr val="00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Виховання моральних почуттів.</a:t>
            </a:r>
            <a:endParaRPr lang="ru-RU" b="1" cap="all" dirty="0">
              <a:ln/>
              <a:solidFill>
                <a:srgbClr val="00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5000"/>
            <a:lum/>
          </a:blip>
          <a:srcRect/>
          <a:stretch>
            <a:fillRect t="-52000" b="-5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071810"/>
            <a:ext cx="9144000" cy="378619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sz="4800" dirty="0" smtClean="0"/>
              <a:t>  </a:t>
            </a:r>
            <a:r>
              <a:rPr lang="uk-UA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способи педагогічної взаємодії, за допомогою яких здійснюється формування особистості відповідно до мети і завдань морального виховання і вікових особливостей дітей.</a:t>
            </a:r>
            <a:endParaRPr lang="ru-RU" sz="4800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714356"/>
            <a:ext cx="41434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uk-UA" sz="6000" b="1" dirty="0" smtClean="0">
                <a:latin typeface="Segoe Script" pitchFamily="34" charset="0"/>
              </a:rPr>
              <a:t>Методи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85852" y="1500174"/>
            <a:ext cx="57864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b="1" dirty="0" smtClean="0">
                <a:latin typeface="Segoe Script" pitchFamily="34" charset="0"/>
              </a:rPr>
              <a:t>морального</a:t>
            </a:r>
            <a:endParaRPr lang="ru-RU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3571868" y="2357430"/>
            <a:ext cx="53578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uk-UA" sz="6000" b="1" dirty="0" smtClean="0">
                <a:latin typeface="Segoe Script" pitchFamily="34" charset="0"/>
              </a:rPr>
              <a:t>виховання</a:t>
            </a:r>
            <a:r>
              <a:rPr lang="uk-UA" sz="6000" dirty="0" smtClean="0">
                <a:latin typeface="Segoe Script" pitchFamily="34" charset="0"/>
              </a:rPr>
              <a:t> </a:t>
            </a:r>
            <a:r>
              <a:rPr lang="uk-UA" sz="6000" dirty="0" smtClean="0"/>
              <a:t>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8358246" cy="5786478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q"/>
            </a:pPr>
            <a:r>
              <a:rPr lang="uk-UA" sz="5700" dirty="0" smtClean="0">
                <a:ln>
                  <a:solidFill>
                    <a:srgbClr val="00FFFF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Методи формування моральної поведінки.</a:t>
            </a:r>
            <a:endParaRPr lang="ru-RU" sz="5700" dirty="0" smtClean="0">
              <a:ln>
                <a:solidFill>
                  <a:srgbClr val="00FFFF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  <a:p>
            <a:pPr marL="514350" indent="-514350">
              <a:buNone/>
            </a:pPr>
            <a:r>
              <a:rPr lang="ru-RU" b="1" dirty="0" smtClean="0"/>
              <a:t>а) практичне залучення дитини до виконання конкретних правил поведінки;</a:t>
            </a:r>
          </a:p>
          <a:p>
            <a:pPr marL="514350" indent="-514350">
              <a:buNone/>
            </a:pPr>
            <a:r>
              <a:rPr lang="uk-UA" b="1" dirty="0" smtClean="0"/>
              <a:t>б) показ і пояснення;</a:t>
            </a:r>
          </a:p>
          <a:p>
            <a:pPr marL="514350" indent="-514350">
              <a:buNone/>
            </a:pPr>
            <a:r>
              <a:rPr lang="uk-UA" b="1" dirty="0" smtClean="0"/>
              <a:t>в) приклад поведінки дорослих й однолітків;</a:t>
            </a:r>
          </a:p>
          <a:p>
            <a:pPr marL="514350" indent="-514350">
              <a:buNone/>
            </a:pPr>
            <a:r>
              <a:rPr lang="uk-UA" b="1" dirty="0" smtClean="0"/>
              <a:t> г) оволодіння моральними нормами у спільній діяльності;</a:t>
            </a:r>
          </a:p>
          <a:p>
            <a:pPr marL="514350" indent="-514350">
              <a:buNone/>
            </a:pPr>
            <a:r>
              <a:rPr lang="uk-UA" b="1" dirty="0" smtClean="0"/>
              <a:t>д) вправляння у моральній поведінці;</a:t>
            </a:r>
          </a:p>
          <a:p>
            <a:pPr marL="514350" indent="-514350">
              <a:buNone/>
            </a:pPr>
            <a:r>
              <a:rPr lang="uk-UA" b="1" dirty="0" smtClean="0"/>
              <a:t>е) створення ситуацій морального вибору.</a:t>
            </a:r>
          </a:p>
          <a:p>
            <a:pPr marL="514350" indent="-514350">
              <a:buFont typeface="+mj-lt"/>
              <a:buAutoNum type="alphaLcParenR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льона\Pictures\picture\сімя,діти\ФИЗЫЧНЕ .,!!!!    лЕЛЯ!!!\Deti_kony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2143116"/>
            <a:ext cx="2786082" cy="4232998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5" name="TextBox 4"/>
          <p:cNvSpPr txBox="1"/>
          <p:nvPr/>
        </p:nvSpPr>
        <p:spPr>
          <a:xfrm>
            <a:off x="571472" y="214290"/>
            <a:ext cx="835824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q"/>
            </a:pPr>
            <a:r>
              <a:rPr lang="uk-UA" sz="5700" dirty="0" smtClean="0">
                <a:ln>
                  <a:solidFill>
                    <a:srgbClr val="00FFFF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Методи формування моральної свідомості.</a:t>
            </a:r>
            <a:endParaRPr lang="ru-RU" sz="5700" dirty="0" smtClean="0">
              <a:ln>
                <a:solidFill>
                  <a:srgbClr val="00FFFF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0430" y="2357430"/>
            <a:ext cx="47863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а) роз</a:t>
            </a:r>
            <a:r>
              <a:rPr lang="en-US" sz="3200" b="1" dirty="0" smtClean="0"/>
              <a:t>’</a:t>
            </a:r>
            <a:r>
              <a:rPr lang="uk-UA" sz="3200" b="1" dirty="0" smtClean="0"/>
              <a:t>яснення конкретних моральних норм і правил;</a:t>
            </a:r>
          </a:p>
          <a:p>
            <a:r>
              <a:rPr lang="uk-UA" sz="3200" b="1" dirty="0" smtClean="0"/>
              <a:t>б) навіювання моральних норм і правил.</a:t>
            </a:r>
            <a:endParaRPr lang="ru-RU" sz="3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472518" cy="6572272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q"/>
            </a:pPr>
            <a:r>
              <a:rPr lang="uk-UA" sz="5200" dirty="0" smtClean="0">
                <a:ln>
                  <a:solidFill>
                    <a:srgbClr val="00FFFF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Методи стимулювання моральних почуттів і мотивів поведінки.</a:t>
            </a:r>
            <a:endParaRPr lang="ru-RU" sz="5200" dirty="0" smtClean="0">
              <a:ln>
                <a:solidFill>
                  <a:srgbClr val="00FFFF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uk-UA" b="1" dirty="0" smtClean="0"/>
              <a:t>а) </a:t>
            </a:r>
            <a:r>
              <a:rPr lang="uk-UA" sz="3500" b="1" dirty="0" smtClean="0"/>
              <a:t>приклад інших;</a:t>
            </a:r>
          </a:p>
          <a:p>
            <a:pPr>
              <a:buNone/>
            </a:pPr>
            <a:r>
              <a:rPr lang="uk-UA" sz="3500" b="1" dirty="0" smtClean="0"/>
              <a:t>б) педагогічна оцінка поведінки, вчинків дитини;</a:t>
            </a:r>
          </a:p>
          <a:p>
            <a:pPr>
              <a:buNone/>
            </a:pPr>
            <a:r>
              <a:rPr lang="uk-UA" sz="3500" b="1" dirty="0" smtClean="0"/>
              <a:t>в) колективна оцінка поведінки, вчинків;</a:t>
            </a:r>
          </a:p>
          <a:p>
            <a:pPr>
              <a:buNone/>
            </a:pPr>
            <a:r>
              <a:rPr lang="uk-UA" sz="3500" b="1" dirty="0" smtClean="0"/>
              <a:t>г) схвалення моральних учинків;</a:t>
            </a:r>
          </a:p>
          <a:p>
            <a:pPr>
              <a:buNone/>
            </a:pPr>
            <a:r>
              <a:rPr lang="uk-UA" sz="3500" b="1" dirty="0" smtClean="0"/>
              <a:t>д) заохочення дитини до </a:t>
            </a:r>
            <a:r>
              <a:rPr lang="uk-UA" sz="3500" b="1" smtClean="0"/>
              <a:t>моральних учинків.</a:t>
            </a:r>
            <a:endParaRPr lang="uk-UA" sz="3500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257</Words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ВИХОВАННЯ</vt:lpstr>
      <vt:lpstr>Моральний</vt:lpstr>
      <vt:lpstr>Моральне виховання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ВИХОВАННЯ</dc:title>
  <dc:creator>Альона</dc:creator>
  <cp:lastModifiedBy>Admin</cp:lastModifiedBy>
  <cp:revision>33</cp:revision>
  <dcterms:created xsi:type="dcterms:W3CDTF">2010-04-18T15:25:43Z</dcterms:created>
  <dcterms:modified xsi:type="dcterms:W3CDTF">2012-02-14T08:12:33Z</dcterms:modified>
</cp:coreProperties>
</file>