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76" r:id="rId4"/>
    <p:sldId id="277" r:id="rId5"/>
    <p:sldId id="278" r:id="rId6"/>
    <p:sldId id="279" r:id="rId7"/>
    <p:sldId id="286" r:id="rId8"/>
    <p:sldId id="272" r:id="rId9"/>
    <p:sldId id="287" r:id="rId10"/>
    <p:sldId id="281" r:id="rId11"/>
    <p:sldId id="282" r:id="rId12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3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682" y="2075724"/>
            <a:ext cx="5829300" cy="196003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736" y="4668011"/>
            <a:ext cx="4800600" cy="23368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59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4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0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820" y="366184"/>
            <a:ext cx="4706280" cy="1524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374994" y="443541"/>
            <a:ext cx="3483006" cy="1524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808807" y="2267745"/>
            <a:ext cx="5914559" cy="65299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96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766" y="0"/>
            <a:ext cx="3537012" cy="1524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836712" y="1979713"/>
            <a:ext cx="5562600" cy="6625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09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152"/>
            <a:ext cx="68580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uk-UA" altLang="ru-RU" sz="8800" dirty="0" smtClean="0">
                <a:ln cmpd="thinThick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altLang="ru-RU" sz="8800" b="1" dirty="0" smtClean="0">
                <a:ln cmpd="thinThick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Люба </a:t>
            </a:r>
            <a:r>
              <a:rPr lang="uk-UA" altLang="ru-RU" sz="8800" b="1" dirty="0">
                <a:ln cmpd="thinThick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осінь завітала»</a:t>
            </a:r>
            <a:endParaRPr lang="ru-RU" sz="8800" b="1" dirty="0">
              <a:ln cmpd="thinThick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7" name="Picture 3" descr="C:\Users\Public\Pictures\осінь\47958474_o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696" y="1650870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«Люба осінь завітала»</a:t>
            </a:r>
            <a:endParaRPr lang="ru-RU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Public\Pictures\осінь\Рисунок, девушка, осень, ветер, листья, дорожка, домик, шляпка, настроение, 1600x12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9628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1838" y="0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Казка про Осінь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200388" y="1259632"/>
            <a:ext cx="6515100" cy="66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щасливім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квітучім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там холодно,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сумував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журився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Правив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краєм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доньку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царівну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Росла вона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стрункою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гарною: мала коси, як золото,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як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небо. Коли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виповнилося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вісімнадцять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посватався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Погодилась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припав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юнак. Лише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приніс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перли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заморські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Вирушив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путь-дорогу, 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царівна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взялась до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гаптувати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вбрання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вмілою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спритною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і за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якийсь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вигаптувала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фату, і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сукню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Одного дня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сиділа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світлиці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Раптом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бачить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вершник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палацу. То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чаклун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Під'їхав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гарцюючи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вітається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Здрастуй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царівно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про твою красу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незрівнянну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от 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твоїх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Прошу тебе, будь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моєю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дружиною!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парчу золоту і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корали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багряні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Промовляє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чарує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чарує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та 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зачарував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царівну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Забула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нареченого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дала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згоду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Жовтневі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дружину.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день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весілля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призначила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і настав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день. 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усюд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з'їхалися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Лине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величальні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Веселяться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п'ють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мед-вино за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танцюють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співають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повернувся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весільним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дарунком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Зупинив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коня 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людей: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Public\Pictures\осінь\Рисунок, девушка, осень, ветер, листья, дорожка, домик, шляпка, настроение, 1600x12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9628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332656" y="899592"/>
            <a:ext cx="6120680" cy="76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святкують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 Наша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царівна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царівна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небо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затягло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хмарами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визирнула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а там 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перли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розсипані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Вмить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згадала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про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нареченого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зачарованою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гніві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кинулась до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підступний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обдурити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знай: не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Зажурилася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засумувала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Пішла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до мудрого Листопада за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порадою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той 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зможеш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назавжди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синьоокого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ласкавого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твій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коханий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 зараз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заспокойся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спочинь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Кинула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шовки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багряні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підхопив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поніс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Зачепились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дарунки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гілки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 — і стали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золотисто-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багряними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сумною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краса.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спливло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тих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Бачили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щороку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вкривається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сріблястою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памороззю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То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дарунки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приніс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чаклує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золото 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по деревах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розкидає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Плаче, тужить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втраченим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нареченим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втішає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мудрий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сивий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Листопад.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97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Public\Pictures\осінь\2590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6286" y="253261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«Осінь-золота пора»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4558" y="899592"/>
            <a:ext cx="32034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Осінь – золота пора,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трьох синів має вона,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uk-UA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–Вереснем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зоветься,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роботи він береться: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 він дітей скликає,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Яблучка  в садах  збирає, 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ще стиглий виноград, 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здоров’ячка малят.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– Жовтнем величати,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 його назвала мати,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у вирій пташок проводжає,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 вдягає й дощем поливає.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Звірів готує усіх до зими,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Звозить в комору рясні врожаї.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Розфарбує все навколо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 рудий й багряний колі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4558" y="5177685"/>
            <a:ext cx="30689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 – молодший син,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Клопоту приніс усім,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багряний обриває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Землю ним усю вкриває.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зими він вже готовий,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все в своїй коморі: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Моркву стиглу, буряки,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капусту й гарбузи…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вітром дужим дружить,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нагадує весь час: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короткий, сонце низько,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зима уже так близько.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Діденко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1350" y="699981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Вузлик на пам'ять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242" y="1619672"/>
            <a:ext cx="68407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погоду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прохач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блисне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три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кисне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горобець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листопад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минув 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чекай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осінній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погод у нас: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крутить, мутить,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припікає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віщує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півголоду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посуха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ходить по краю,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виганяє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птиць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гаю.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Летять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гуси - зиму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 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онук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Осінній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погоду.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весна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поїдає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усьому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Павутиння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стелиться по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чекай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Пищить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снігур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скоро 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будем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Плети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влітку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рукавиці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пригодиться.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сходу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зазирає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справу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ложка води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болота.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згодиться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кожух, 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зазиміє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й жаба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оніміє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дощик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листопад дерев не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обтрусить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зима бути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мусить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жовтіє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поле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сумніє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171450" y="467544"/>
            <a:ext cx="6515100" cy="118148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ОСІНЬ, НАША ОСІНЬ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>
          <a:xfrm>
            <a:off x="332656" y="1187624"/>
            <a:ext cx="3014092" cy="6980594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БІЛОЧКА ВОСЕНИ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гіллячках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тоненьких,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погас,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Сироїжки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опеньки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сушить про запас.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нашпилює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охайно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тулить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міркує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 нехай-но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побудуть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іще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іще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як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випадуть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Заберу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дупло.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холодно на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Сніг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посиплеться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дубів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в мене у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коморі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в’язочка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білочці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спиться.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Дятел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стукає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тук-тук!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вкрала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лисиця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хитрий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бурундук.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Костенко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3789040" y="1115616"/>
            <a:ext cx="2664296" cy="7488832"/>
          </a:xfrm>
        </p:spPr>
        <p:txBody>
          <a:bodyPr/>
          <a:lstStyle/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ОСІНЬ, НАША ОСІНЬ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наша,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 година,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Неба ясна просинь,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журавлина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Бабиного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коси...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Люблять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тебе,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не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славна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свою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вроду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іздавна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несеш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народу: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Щедра і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дорідна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Пахнеш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медами,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Славиш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 наш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рідний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Зерном і плодами!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Познанська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Звозить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комори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Кавуни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помідори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Спілих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яблук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груш і слив 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гори натрусив. 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вантажить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гарбузи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вози... 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гаю, де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Виростають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щодоби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іскриться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 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турбот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сто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Сингаївський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Public\Pictures\осінь\zmbd60dfQ1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6589736"/>
            <a:ext cx="3744416" cy="24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620688" y="1475656"/>
            <a:ext cx="3028950" cy="6034617"/>
          </a:xfrm>
        </p:spPr>
        <p:txBody>
          <a:bodyPr/>
          <a:lstStyle/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спішить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собою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везуть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яку: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Черевань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гарбуз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перцем гомонить,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пузаті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капустинки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хустинках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з поля,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морквини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суконь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цибулину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бурячок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варити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борщичок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  Коваленко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3284984" y="395536"/>
            <a:ext cx="3388990" cy="7412642"/>
          </a:xfrm>
        </p:spPr>
        <p:txBody>
          <a:bodyPr/>
          <a:lstStyle/>
          <a:p>
            <a:pPr marL="0" indent="0">
              <a:buNone/>
            </a:pP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ЖУРАВЛІ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безхмарною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синьою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даллю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Відірвавшись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Закурликало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печаллю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летять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Струни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срібно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заграли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Віддалася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луна.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небесах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відлітали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звучала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буяла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казках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мудреця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сонети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писала,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Зігрівала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красою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ходить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гаєм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довкола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аж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Ясен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осипає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нахмурений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берізка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потоком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молода.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Вітер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мовби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ненароком,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косиці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розпліта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Приходько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Public\Pictures\осінь\rr3213_034_jpg_300x200_crop_q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5796136"/>
            <a:ext cx="2857500" cy="2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188640" y="1187624"/>
            <a:ext cx="3039194" cy="6332522"/>
          </a:xfrm>
        </p:spPr>
        <p:txBody>
          <a:bodyPr/>
          <a:lstStyle/>
          <a:p>
            <a:pPr marL="0" indent="0" algn="ctr">
              <a:buNone/>
            </a:pPr>
            <a:endParaRPr lang="uk-UA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КАЛИНУ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Зарум’янила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калину,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намисто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вдягла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погожу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днину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Павутинку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струни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натягла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вітрець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колискову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приносив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мелодію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оспівував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давав для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весни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sz="half" idx="2"/>
          </p:nvPr>
        </p:nvSpPr>
        <p:spPr>
          <a:xfrm>
            <a:off x="3356992" y="467544"/>
            <a:ext cx="3240360" cy="7988707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ЛИСТОПАД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ковші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хмари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   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пооблітало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пташок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лісах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стало.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Відлетіли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ластівки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      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лебеді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шпаки,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качки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полинули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горобчики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малята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нами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зимувати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  Коваленко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ЖОВТЕНЬ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пензлика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дістав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 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пофарбував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     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клен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Явір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     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Різнобарвним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килимком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Ідуть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їжаком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           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яблучка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торбинці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три грибочка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спинці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білочки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горішки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ліщини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три шишки.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Наносили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купа в них,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малята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ласувать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  Коваленко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C:\Users\Public\Pictures\осінь\959403_html_m4b01f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3" y="5364088"/>
            <a:ext cx="313554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ublic\Pictures\осінь\0_8c10c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34277"/>
            <a:ext cx="5182293" cy="690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Загадаю загадку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188640" y="1691680"/>
            <a:ext cx="3371850" cy="7052603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клен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запалає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прихопив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морозець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повіяв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вітерець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вогонь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 впав,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клен без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садах,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лісах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блукає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стелить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Жде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сестрицю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Узялась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хазяйнувати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відімкнула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свитку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вдягнула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3140968" y="2123728"/>
            <a:ext cx="3429000" cy="6260515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Відлітають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дзвінок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Кличуть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поля, сади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Дозбирати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плоди.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землею ходить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Чарівник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прийшов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Фарби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пензлика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приніс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діброві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садочку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листочки.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Краплі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неба,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дахів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перший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Почорнів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сад.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(Листопад)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Дарунки щедрої осені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Public\Pictures\осінь\0e5ca29b11d4c5516f03b08ff923e338_600x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547664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ublic\Pictures\осінь\Rowanberries_in_late_August_2004_in_Helsin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3707904"/>
            <a:ext cx="2439174" cy="181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ublic\Pictures\осінь\kalin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3" y="5831374"/>
            <a:ext cx="2446673" cy="18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Public\Pictures\осінь\thumbnail-20130720174032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15" y="1569264"/>
            <a:ext cx="2388075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Public\Pictures\осінь\autumn-frui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1" y="3720756"/>
            <a:ext cx="2500446" cy="17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212" y="2864595"/>
            <a:ext cx="242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4115" y="2864595"/>
            <a:ext cx="238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Овочі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255" y="4958801"/>
            <a:ext cx="20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4115" y="4958801"/>
            <a:ext cx="238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Горобина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255" y="7164288"/>
            <a:ext cx="238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3" name="Picture 9" descr="C:\Users\Public\Pictures\осінь\efe253a67620cff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15" y="5846839"/>
            <a:ext cx="2423809" cy="181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89040" y="7164288"/>
            <a:ext cx="222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32656" y="0"/>
            <a:ext cx="6172200" cy="92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Бережи природу!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928945"/>
            <a:ext cx="6858000" cy="430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ламай гілки дерев та кущів.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пошкоджуй кору дерев.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зривай в лісі на лузі квітів. </a:t>
            </a:r>
          </a:p>
          <a:p>
            <a:pPr marL="0" indent="0">
              <a:buFont typeface="Arial" charset="0"/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Нехай гарні рослини залишаються в природі!.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Їстівні ягоди, горіхи збирай так,  щоб не пошкоджувати гілочки.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Суницю не можна збирати букетиками, бо загине вся рослина.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виривай рослини з корінням.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збивай гриби, навіть неїстівні. Пам'ятай, що гриби дуже потрібні в природі.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обривай в лісі павутину, не вбивай павуків.</a:t>
            </a: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лови метеликів, джмелів, бабок та інших комах.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руйнуй гнізда джмелів.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руйнуй мурашників.</a:t>
            </a: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розводь багаття в лісі</a:t>
            </a: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залишай сміття виїжджаючи на природу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Public\Pictures\осінь\вогонь-пожежа-ліс-діти-300x20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6079"/>
            <a:ext cx="6905875" cy="39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671</TotalTime>
  <Words>378</Words>
  <Application>Microsoft Office PowerPoint</Application>
  <PresentationFormat>Экран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Osenniy</vt:lpstr>
      <vt:lpstr>Презентация PowerPoint</vt:lpstr>
      <vt:lpstr>Презентация PowerPoint</vt:lpstr>
      <vt:lpstr>Презентация PowerPoint</vt:lpstr>
      <vt:lpstr>ОСІНЬ, НАША ОСІНЬ </vt:lpstr>
      <vt:lpstr>Презентация PowerPoint</vt:lpstr>
      <vt:lpstr>Презентация PowerPoint</vt:lpstr>
      <vt:lpstr>Загадаю загадку</vt:lpstr>
      <vt:lpstr>Дарунки щедрої осені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для презентаций PowerPoint</dc:subject>
  <dc:creator>Admin</dc:creator>
  <dc:description>Презентации по культуре и искусству, шаблоны PowerPoint http://freeppt.ru/</dc:description>
  <cp:lastModifiedBy>Admin</cp:lastModifiedBy>
  <cp:revision>36</cp:revision>
  <dcterms:created xsi:type="dcterms:W3CDTF">2013-09-13T19:17:29Z</dcterms:created>
  <dcterms:modified xsi:type="dcterms:W3CDTF">2013-09-19T08:20:58Z</dcterms:modified>
</cp:coreProperties>
</file>