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0000CC"/>
    <a:srgbClr val="660066"/>
    <a:srgbClr val="00FFFF"/>
    <a:srgbClr val="00FF00"/>
    <a:srgbClr val="00CC00"/>
    <a:srgbClr val="00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FFB08-858A-4999-8A02-05B6377EB5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23EAB9-4B04-4677-9C0E-9A37CB04ABF3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</a:rPr>
            <a:t>Засоби</a:t>
          </a:r>
          <a:endParaRPr lang="ru-RU" dirty="0">
            <a:solidFill>
              <a:srgbClr val="FFFF00"/>
            </a:solidFill>
          </a:endParaRPr>
        </a:p>
      </dgm:t>
    </dgm:pt>
    <dgm:pt modelId="{E3ABF811-C47C-41D7-85DB-0ADD06E76B1F}" type="parTrans" cxnId="{49212313-A929-4839-81F6-52278D371973}">
      <dgm:prSet/>
      <dgm:spPr/>
      <dgm:t>
        <a:bodyPr/>
        <a:lstStyle/>
        <a:p>
          <a:endParaRPr lang="ru-RU"/>
        </a:p>
      </dgm:t>
    </dgm:pt>
    <dgm:pt modelId="{6CFA1293-2038-45A6-9655-559E08AD13D7}" type="sibTrans" cxnId="{49212313-A929-4839-81F6-52278D371973}">
      <dgm:prSet/>
      <dgm:spPr/>
      <dgm:t>
        <a:bodyPr/>
        <a:lstStyle/>
        <a:p>
          <a:endParaRPr lang="ru-RU"/>
        </a:p>
      </dgm:t>
    </dgm:pt>
    <dgm:pt modelId="{619BBDAA-CB34-4C57-9766-9DE648995CEB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>
              <a:solidFill>
                <a:srgbClr val="FF0000"/>
              </a:solidFill>
            </a:rPr>
            <a:t>Естетика побуту</a:t>
          </a:r>
          <a:endParaRPr lang="ru-RU" dirty="0">
            <a:solidFill>
              <a:srgbClr val="FF0000"/>
            </a:solidFill>
          </a:endParaRPr>
        </a:p>
      </dgm:t>
    </dgm:pt>
    <dgm:pt modelId="{BB1DCA24-3CB1-4743-9FD8-8E369B1438D3}" type="parTrans" cxnId="{F270DF07-BBBA-449D-8F84-933008B58573}">
      <dgm:prSet/>
      <dgm:spPr/>
      <dgm:t>
        <a:bodyPr/>
        <a:lstStyle/>
        <a:p>
          <a:endParaRPr lang="ru-RU"/>
        </a:p>
      </dgm:t>
    </dgm:pt>
    <dgm:pt modelId="{95C7F8D5-CF86-4EAD-B4CF-6AC7C846E8D9}" type="sibTrans" cxnId="{F270DF07-BBBA-449D-8F84-933008B58573}">
      <dgm:prSet/>
      <dgm:spPr/>
      <dgm:t>
        <a:bodyPr/>
        <a:lstStyle/>
        <a:p>
          <a:endParaRPr lang="ru-RU"/>
        </a:p>
      </dgm:t>
    </dgm:pt>
    <dgm:pt modelId="{AC517847-71AD-4BD7-9C7F-AFFFB0DCC11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800" dirty="0" smtClean="0">
              <a:solidFill>
                <a:srgbClr val="FF0000"/>
              </a:solidFill>
            </a:rPr>
            <a:t>Мистецтво</a:t>
          </a:r>
          <a:endParaRPr lang="ru-RU" sz="2800" dirty="0">
            <a:solidFill>
              <a:srgbClr val="FF0000"/>
            </a:solidFill>
          </a:endParaRPr>
        </a:p>
      </dgm:t>
    </dgm:pt>
    <dgm:pt modelId="{C0CAADA5-4BCF-44C2-98CF-9425AB37E415}" type="parTrans" cxnId="{0446715C-1B70-45A1-898E-DBC20C792909}">
      <dgm:prSet/>
      <dgm:spPr/>
      <dgm:t>
        <a:bodyPr/>
        <a:lstStyle/>
        <a:p>
          <a:endParaRPr lang="ru-RU"/>
        </a:p>
      </dgm:t>
    </dgm:pt>
    <dgm:pt modelId="{4D45FDE9-E9AC-46C4-8ADB-88898B64E2C1}" type="sibTrans" cxnId="{0446715C-1B70-45A1-898E-DBC20C792909}">
      <dgm:prSet/>
      <dgm:spPr/>
      <dgm:t>
        <a:bodyPr/>
        <a:lstStyle/>
        <a:p>
          <a:endParaRPr lang="ru-RU"/>
        </a:p>
      </dgm:t>
    </dgm:pt>
    <dgm:pt modelId="{3A601BA7-C081-4111-9D94-D68C0D430B3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800" dirty="0" smtClean="0">
              <a:solidFill>
                <a:srgbClr val="FF0000"/>
              </a:solidFill>
            </a:rPr>
            <a:t>Природа</a:t>
          </a:r>
          <a:endParaRPr lang="ru-RU" sz="2000" dirty="0">
            <a:solidFill>
              <a:srgbClr val="FF0000"/>
            </a:solidFill>
          </a:endParaRPr>
        </a:p>
      </dgm:t>
    </dgm:pt>
    <dgm:pt modelId="{8ED374C1-21AC-460B-9C4A-C631BA73B4D8}" type="parTrans" cxnId="{EEEEDCA9-02DE-4F21-A251-AD4A3529AFDA}">
      <dgm:prSet/>
      <dgm:spPr/>
      <dgm:t>
        <a:bodyPr/>
        <a:lstStyle/>
        <a:p>
          <a:endParaRPr lang="ru-RU"/>
        </a:p>
      </dgm:t>
    </dgm:pt>
    <dgm:pt modelId="{1FBC1E6E-D623-4833-922F-0CCDDC97DB44}" type="sibTrans" cxnId="{EEEEDCA9-02DE-4F21-A251-AD4A3529AFDA}">
      <dgm:prSet/>
      <dgm:spPr/>
      <dgm:t>
        <a:bodyPr/>
        <a:lstStyle/>
        <a:p>
          <a:endParaRPr lang="ru-RU"/>
        </a:p>
      </dgm:t>
    </dgm:pt>
    <dgm:pt modelId="{EE88EDC3-E698-4A08-BAEC-DB22A6E288BA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800" dirty="0" smtClean="0">
              <a:solidFill>
                <a:srgbClr val="FF0000"/>
              </a:solidFill>
            </a:rPr>
            <a:t>Спеціально організоване навчання </a:t>
          </a:r>
          <a:endParaRPr lang="ru-RU" sz="2800" dirty="0">
            <a:solidFill>
              <a:srgbClr val="FF0000"/>
            </a:solidFill>
          </a:endParaRPr>
        </a:p>
      </dgm:t>
    </dgm:pt>
    <dgm:pt modelId="{0EEC7A13-6DCF-4CEA-B6EE-A8254322B24F}" type="parTrans" cxnId="{E84B684D-1849-4AF0-8CB1-683F44316B19}">
      <dgm:prSet/>
      <dgm:spPr/>
      <dgm:t>
        <a:bodyPr/>
        <a:lstStyle/>
        <a:p>
          <a:endParaRPr lang="ru-RU"/>
        </a:p>
      </dgm:t>
    </dgm:pt>
    <dgm:pt modelId="{CCCA265B-891A-457E-B593-D6EBB9DA2AE6}" type="sibTrans" cxnId="{E84B684D-1849-4AF0-8CB1-683F44316B19}">
      <dgm:prSet/>
      <dgm:spPr/>
      <dgm:t>
        <a:bodyPr/>
        <a:lstStyle/>
        <a:p>
          <a:endParaRPr lang="ru-RU"/>
        </a:p>
      </dgm:t>
    </dgm:pt>
    <dgm:pt modelId="{F213DADA-4B98-4AD6-97D1-5242958B8BB9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2400" dirty="0" smtClean="0">
              <a:solidFill>
                <a:srgbClr val="FF0000"/>
              </a:solidFill>
            </a:rPr>
            <a:t>Самостійна художня діяльність дітей</a:t>
          </a:r>
          <a:endParaRPr lang="ru-RU" sz="2400" dirty="0">
            <a:solidFill>
              <a:srgbClr val="FF0000"/>
            </a:solidFill>
          </a:endParaRPr>
        </a:p>
      </dgm:t>
    </dgm:pt>
    <dgm:pt modelId="{4DFD5483-0A75-4BE1-9A9E-167C20DF64AA}" type="parTrans" cxnId="{DD53B517-8419-4CB7-8EE3-FB26BBC5C9A2}">
      <dgm:prSet/>
      <dgm:spPr/>
      <dgm:t>
        <a:bodyPr/>
        <a:lstStyle/>
        <a:p>
          <a:endParaRPr lang="ru-RU"/>
        </a:p>
      </dgm:t>
    </dgm:pt>
    <dgm:pt modelId="{811CF6D0-B674-4AD4-A0A4-136E7E5F9726}" type="sibTrans" cxnId="{DD53B517-8419-4CB7-8EE3-FB26BBC5C9A2}">
      <dgm:prSet/>
      <dgm:spPr/>
      <dgm:t>
        <a:bodyPr/>
        <a:lstStyle/>
        <a:p>
          <a:endParaRPr lang="ru-RU"/>
        </a:p>
      </dgm:t>
    </dgm:pt>
    <dgm:pt modelId="{2B156E12-D8CF-4466-BE85-B4D7D1ABF7B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dirty="0" err="1" smtClean="0">
              <a:solidFill>
                <a:srgbClr val="FF0000"/>
              </a:solidFill>
            </a:rPr>
            <a:t>Худож</a:t>
          </a:r>
          <a:r>
            <a:rPr lang="uk-UA" sz="2400" dirty="0" err="1" smtClean="0">
              <a:solidFill>
                <a:srgbClr val="FF0000"/>
              </a:solidFill>
            </a:rPr>
            <a:t>ньо-</a:t>
          </a:r>
          <a:r>
            <a:rPr lang="uk-UA" sz="2400" dirty="0" smtClean="0">
              <a:solidFill>
                <a:srgbClr val="FF0000"/>
              </a:solidFill>
            </a:rPr>
            <a:t> </a:t>
          </a:r>
          <a:r>
            <a:rPr lang="uk-UA" sz="2400" dirty="0" err="1" smtClean="0">
              <a:solidFill>
                <a:srgbClr val="FF0000"/>
              </a:solidFill>
            </a:rPr>
            <a:t>дозвіллєва</a:t>
          </a:r>
          <a:r>
            <a:rPr lang="uk-UA" sz="2400" dirty="0" smtClean="0">
              <a:solidFill>
                <a:srgbClr val="FF0000"/>
              </a:solidFill>
            </a:rPr>
            <a:t> діяльність</a:t>
          </a:r>
          <a:endParaRPr lang="ru-RU" sz="2400" dirty="0">
            <a:solidFill>
              <a:srgbClr val="FF0000"/>
            </a:solidFill>
          </a:endParaRPr>
        </a:p>
      </dgm:t>
    </dgm:pt>
    <dgm:pt modelId="{A042C3E5-CD10-473D-A867-7458DF993E29}" type="parTrans" cxnId="{CFCB7963-533B-4226-86F9-7D315CEF175F}">
      <dgm:prSet/>
      <dgm:spPr/>
      <dgm:t>
        <a:bodyPr/>
        <a:lstStyle/>
        <a:p>
          <a:endParaRPr lang="ru-RU"/>
        </a:p>
      </dgm:t>
    </dgm:pt>
    <dgm:pt modelId="{F780616A-AD01-4847-B844-287A6BB13079}" type="sibTrans" cxnId="{CFCB7963-533B-4226-86F9-7D315CEF175F}">
      <dgm:prSet/>
      <dgm:spPr/>
      <dgm:t>
        <a:bodyPr/>
        <a:lstStyle/>
        <a:p>
          <a:endParaRPr lang="ru-RU"/>
        </a:p>
      </dgm:t>
    </dgm:pt>
    <dgm:pt modelId="{5FA165B9-6013-4732-905A-71E2A05E8C19}" type="pres">
      <dgm:prSet presAssocID="{713FFB08-858A-4999-8A02-05B6377EB5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65482F-C9F3-4F83-AA7B-388CCDD9ED5C}" type="pres">
      <dgm:prSet presAssocID="{3623EAB9-4B04-4677-9C0E-9A37CB04ABF3}" presName="centerShape" presStyleLbl="node0" presStyleIdx="0" presStyleCnt="1" custScaleX="128204" custLinFactNeighborX="-555" custLinFactNeighborY="-531"/>
      <dgm:spPr/>
      <dgm:t>
        <a:bodyPr/>
        <a:lstStyle/>
        <a:p>
          <a:endParaRPr lang="ru-RU"/>
        </a:p>
      </dgm:t>
    </dgm:pt>
    <dgm:pt modelId="{E1BFAF51-86D4-479F-8BC0-81F691104350}" type="pres">
      <dgm:prSet presAssocID="{BB1DCA24-3CB1-4743-9FD8-8E369B1438D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BC346468-5C0A-4054-AB32-70A5B49BC7FE}" type="pres">
      <dgm:prSet presAssocID="{BB1DCA24-3CB1-4743-9FD8-8E369B1438D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303AB74F-A713-441F-8DF7-A43B20AEA1F7}" type="pres">
      <dgm:prSet presAssocID="{619BBDAA-CB34-4C57-9766-9DE648995CEB}" presName="node" presStyleLbl="node1" presStyleIdx="0" presStyleCnt="6" custScaleX="193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7B6EB-6CDA-46F5-B8D1-8279C6F79A05}" type="pres">
      <dgm:prSet presAssocID="{C0CAADA5-4BCF-44C2-98CF-9425AB37E415}" presName="parTrans" presStyleLbl="sibTrans2D1" presStyleIdx="1" presStyleCnt="6"/>
      <dgm:spPr/>
      <dgm:t>
        <a:bodyPr/>
        <a:lstStyle/>
        <a:p>
          <a:endParaRPr lang="ru-RU"/>
        </a:p>
      </dgm:t>
    </dgm:pt>
    <dgm:pt modelId="{5E4B6679-9441-4BDB-B8F3-F3852DD58F59}" type="pres">
      <dgm:prSet presAssocID="{C0CAADA5-4BCF-44C2-98CF-9425AB37E415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7A5039E-98CE-4B3D-A172-2F446C25D7C4}" type="pres">
      <dgm:prSet presAssocID="{AC517847-71AD-4BD7-9C7F-AFFFB0DCC118}" presName="node" presStyleLbl="node1" presStyleIdx="1" presStyleCnt="6" custScaleX="175424" custRadScaleRad="119788" custRadScaleInc="33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083C8-1892-492B-BFAC-E9A86598A5FA}" type="pres">
      <dgm:prSet presAssocID="{8ED374C1-21AC-460B-9C4A-C631BA73B4D8}" presName="parTrans" presStyleLbl="sibTrans2D1" presStyleIdx="2" presStyleCnt="6"/>
      <dgm:spPr/>
      <dgm:t>
        <a:bodyPr/>
        <a:lstStyle/>
        <a:p>
          <a:endParaRPr lang="ru-RU"/>
        </a:p>
      </dgm:t>
    </dgm:pt>
    <dgm:pt modelId="{4F41EF0C-C9FC-4500-874C-149E8A443C3E}" type="pres">
      <dgm:prSet presAssocID="{8ED374C1-21AC-460B-9C4A-C631BA73B4D8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486D116-3FF6-49EA-B253-DCE95A833D9F}" type="pres">
      <dgm:prSet presAssocID="{3A601BA7-C081-4111-9D94-D68C0D430B35}" presName="node" presStyleLbl="node1" presStyleIdx="2" presStyleCnt="6" custScaleX="166979" custRadScaleRad="124597" custRadScaleInc="-21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C0D16-F435-46DA-8294-22DFBCECC006}" type="pres">
      <dgm:prSet presAssocID="{0EEC7A13-6DCF-4CEA-B6EE-A8254322B24F}" presName="parTrans" presStyleLbl="sibTrans2D1" presStyleIdx="3" presStyleCnt="6"/>
      <dgm:spPr/>
      <dgm:t>
        <a:bodyPr/>
        <a:lstStyle/>
        <a:p>
          <a:endParaRPr lang="ru-RU"/>
        </a:p>
      </dgm:t>
    </dgm:pt>
    <dgm:pt modelId="{A1FF3E94-2A75-4662-8310-83CF7A3411FB}" type="pres">
      <dgm:prSet presAssocID="{0EEC7A13-6DCF-4CEA-B6EE-A8254322B24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54F4D09-8172-4EEA-B468-6306CC26F960}" type="pres">
      <dgm:prSet presAssocID="{EE88EDC3-E698-4A08-BAEC-DB22A6E288BA}" presName="node" presStyleLbl="node1" presStyleIdx="3" presStyleCnt="6" custScaleX="202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7FBC6-A757-4B58-B11D-9F09B7DE33B7}" type="pres">
      <dgm:prSet presAssocID="{4DFD5483-0A75-4BE1-9A9E-167C20DF64AA}" presName="parTrans" presStyleLbl="sibTrans2D1" presStyleIdx="4" presStyleCnt="6"/>
      <dgm:spPr/>
      <dgm:t>
        <a:bodyPr/>
        <a:lstStyle/>
        <a:p>
          <a:endParaRPr lang="ru-RU"/>
        </a:p>
      </dgm:t>
    </dgm:pt>
    <dgm:pt modelId="{30A10053-8DE9-4E78-826A-5BCC06701E23}" type="pres">
      <dgm:prSet presAssocID="{4DFD5483-0A75-4BE1-9A9E-167C20DF64A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07AA83EC-F55C-42C7-9CBE-801BF32D54D5}" type="pres">
      <dgm:prSet presAssocID="{F213DADA-4B98-4AD6-97D1-5242958B8BB9}" presName="node" presStyleLbl="node1" presStyleIdx="4" presStyleCnt="6" custScaleX="185360" custRadScaleRad="125419" custRadScaleInc="25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C68FF-98E1-4265-81DC-56B6026C865F}" type="pres">
      <dgm:prSet presAssocID="{A042C3E5-CD10-473D-A867-7458DF993E29}" presName="parTrans" presStyleLbl="sibTrans2D1" presStyleIdx="5" presStyleCnt="6"/>
      <dgm:spPr/>
      <dgm:t>
        <a:bodyPr/>
        <a:lstStyle/>
        <a:p>
          <a:endParaRPr lang="ru-RU"/>
        </a:p>
      </dgm:t>
    </dgm:pt>
    <dgm:pt modelId="{D7EE1B54-3B9F-492E-B4AF-81766FC995EC}" type="pres">
      <dgm:prSet presAssocID="{A042C3E5-CD10-473D-A867-7458DF993E29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8D27D09D-B003-4F90-A306-E27B9D8F7AD1}" type="pres">
      <dgm:prSet presAssocID="{2B156E12-D8CF-4466-BE85-B4D7D1ABF7B1}" presName="node" presStyleLbl="node1" presStyleIdx="5" presStyleCnt="6" custScaleX="166565" custScaleY="124089" custRadScaleRad="133861" custRadScaleInc="-23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741BFD-2BD0-407C-8360-85522FC3BEE6}" type="presOf" srcId="{3623EAB9-4B04-4677-9C0E-9A37CB04ABF3}" destId="{4E65482F-C9F3-4F83-AA7B-388CCDD9ED5C}" srcOrd="0" destOrd="0" presId="urn:microsoft.com/office/officeart/2005/8/layout/radial5"/>
    <dgm:cxn modelId="{6C770345-B3AD-44CA-B082-967C6642077A}" type="presOf" srcId="{4DFD5483-0A75-4BE1-9A9E-167C20DF64AA}" destId="{30A10053-8DE9-4E78-826A-5BCC06701E23}" srcOrd="1" destOrd="0" presId="urn:microsoft.com/office/officeart/2005/8/layout/radial5"/>
    <dgm:cxn modelId="{384C17A5-2E82-450F-8601-5DADD48DA790}" type="presOf" srcId="{BB1DCA24-3CB1-4743-9FD8-8E369B1438D3}" destId="{BC346468-5C0A-4054-AB32-70A5B49BC7FE}" srcOrd="1" destOrd="0" presId="urn:microsoft.com/office/officeart/2005/8/layout/radial5"/>
    <dgm:cxn modelId="{751A56C3-71F0-4168-A30C-879C64E6B942}" type="presOf" srcId="{0EEC7A13-6DCF-4CEA-B6EE-A8254322B24F}" destId="{A1FF3E94-2A75-4662-8310-83CF7A3411FB}" srcOrd="1" destOrd="0" presId="urn:microsoft.com/office/officeart/2005/8/layout/radial5"/>
    <dgm:cxn modelId="{FB8C44F0-3DA5-445D-8852-A2EAD89F25C6}" type="presOf" srcId="{BB1DCA24-3CB1-4743-9FD8-8E369B1438D3}" destId="{E1BFAF51-86D4-479F-8BC0-81F691104350}" srcOrd="0" destOrd="0" presId="urn:microsoft.com/office/officeart/2005/8/layout/radial5"/>
    <dgm:cxn modelId="{EEEEDCA9-02DE-4F21-A251-AD4A3529AFDA}" srcId="{3623EAB9-4B04-4677-9C0E-9A37CB04ABF3}" destId="{3A601BA7-C081-4111-9D94-D68C0D430B35}" srcOrd="2" destOrd="0" parTransId="{8ED374C1-21AC-460B-9C4A-C631BA73B4D8}" sibTransId="{1FBC1E6E-D623-4833-922F-0CCDDC97DB44}"/>
    <dgm:cxn modelId="{4FE8CA00-3FEB-4363-AA31-D58CA55D51F0}" type="presOf" srcId="{8ED374C1-21AC-460B-9C4A-C631BA73B4D8}" destId="{C01083C8-1892-492B-BFAC-E9A86598A5FA}" srcOrd="0" destOrd="0" presId="urn:microsoft.com/office/officeart/2005/8/layout/radial5"/>
    <dgm:cxn modelId="{49212313-A929-4839-81F6-52278D371973}" srcId="{713FFB08-858A-4999-8A02-05B6377EB5F6}" destId="{3623EAB9-4B04-4677-9C0E-9A37CB04ABF3}" srcOrd="0" destOrd="0" parTransId="{E3ABF811-C47C-41D7-85DB-0ADD06E76B1F}" sibTransId="{6CFA1293-2038-45A6-9655-559E08AD13D7}"/>
    <dgm:cxn modelId="{023FF833-2F11-4461-9EC5-4BE52967134C}" type="presOf" srcId="{8ED374C1-21AC-460B-9C4A-C631BA73B4D8}" destId="{4F41EF0C-C9FC-4500-874C-149E8A443C3E}" srcOrd="1" destOrd="0" presId="urn:microsoft.com/office/officeart/2005/8/layout/radial5"/>
    <dgm:cxn modelId="{BE9BBE50-AB1C-4035-A6D8-F543110EB805}" type="presOf" srcId="{2B156E12-D8CF-4466-BE85-B4D7D1ABF7B1}" destId="{8D27D09D-B003-4F90-A306-E27B9D8F7AD1}" srcOrd="0" destOrd="0" presId="urn:microsoft.com/office/officeart/2005/8/layout/radial5"/>
    <dgm:cxn modelId="{CC7FB7C1-F5A5-48F1-9FD0-4681A81531F9}" type="presOf" srcId="{3A601BA7-C081-4111-9D94-D68C0D430B35}" destId="{4486D116-3FF6-49EA-B253-DCE95A833D9F}" srcOrd="0" destOrd="0" presId="urn:microsoft.com/office/officeart/2005/8/layout/radial5"/>
    <dgm:cxn modelId="{E5A08B9E-A5A0-4BD2-99B3-DFBD652895CF}" type="presOf" srcId="{AC517847-71AD-4BD7-9C7F-AFFFB0DCC118}" destId="{37A5039E-98CE-4B3D-A172-2F446C25D7C4}" srcOrd="0" destOrd="0" presId="urn:microsoft.com/office/officeart/2005/8/layout/radial5"/>
    <dgm:cxn modelId="{4480E34D-666C-4D53-A1C8-8DA6D479845B}" type="presOf" srcId="{4DFD5483-0A75-4BE1-9A9E-167C20DF64AA}" destId="{0087FBC6-A757-4B58-B11D-9F09B7DE33B7}" srcOrd="0" destOrd="0" presId="urn:microsoft.com/office/officeart/2005/8/layout/radial5"/>
    <dgm:cxn modelId="{73A7802A-7C2C-44C0-A3FC-2748F4D01AA0}" type="presOf" srcId="{0EEC7A13-6DCF-4CEA-B6EE-A8254322B24F}" destId="{EB9C0D16-F435-46DA-8294-22DFBCECC006}" srcOrd="0" destOrd="0" presId="urn:microsoft.com/office/officeart/2005/8/layout/radial5"/>
    <dgm:cxn modelId="{DD53B517-8419-4CB7-8EE3-FB26BBC5C9A2}" srcId="{3623EAB9-4B04-4677-9C0E-9A37CB04ABF3}" destId="{F213DADA-4B98-4AD6-97D1-5242958B8BB9}" srcOrd="4" destOrd="0" parTransId="{4DFD5483-0A75-4BE1-9A9E-167C20DF64AA}" sibTransId="{811CF6D0-B674-4AD4-A0A4-136E7E5F9726}"/>
    <dgm:cxn modelId="{F270DF07-BBBA-449D-8F84-933008B58573}" srcId="{3623EAB9-4B04-4677-9C0E-9A37CB04ABF3}" destId="{619BBDAA-CB34-4C57-9766-9DE648995CEB}" srcOrd="0" destOrd="0" parTransId="{BB1DCA24-3CB1-4743-9FD8-8E369B1438D3}" sibTransId="{95C7F8D5-CF86-4EAD-B4CF-6AC7C846E8D9}"/>
    <dgm:cxn modelId="{7C5C2F8E-BB85-4DB1-B192-04E1C9061AE3}" type="presOf" srcId="{F213DADA-4B98-4AD6-97D1-5242958B8BB9}" destId="{07AA83EC-F55C-42C7-9CBE-801BF32D54D5}" srcOrd="0" destOrd="0" presId="urn:microsoft.com/office/officeart/2005/8/layout/radial5"/>
    <dgm:cxn modelId="{22B8485F-314A-44A9-92AF-026DC7528FD2}" type="presOf" srcId="{619BBDAA-CB34-4C57-9766-9DE648995CEB}" destId="{303AB74F-A713-441F-8DF7-A43B20AEA1F7}" srcOrd="0" destOrd="0" presId="urn:microsoft.com/office/officeart/2005/8/layout/radial5"/>
    <dgm:cxn modelId="{E84B684D-1849-4AF0-8CB1-683F44316B19}" srcId="{3623EAB9-4B04-4677-9C0E-9A37CB04ABF3}" destId="{EE88EDC3-E698-4A08-BAEC-DB22A6E288BA}" srcOrd="3" destOrd="0" parTransId="{0EEC7A13-6DCF-4CEA-B6EE-A8254322B24F}" sibTransId="{CCCA265B-891A-457E-B593-D6EBB9DA2AE6}"/>
    <dgm:cxn modelId="{9DDC3665-A4CA-4DF9-9798-1749B84DA06F}" type="presOf" srcId="{A042C3E5-CD10-473D-A867-7458DF993E29}" destId="{C7CC68FF-98E1-4265-81DC-56B6026C865F}" srcOrd="0" destOrd="0" presId="urn:microsoft.com/office/officeart/2005/8/layout/radial5"/>
    <dgm:cxn modelId="{56796C67-0506-41C0-8DBD-43E9D1BBF1BA}" type="presOf" srcId="{EE88EDC3-E698-4A08-BAEC-DB22A6E288BA}" destId="{D54F4D09-8172-4EEA-B468-6306CC26F960}" srcOrd="0" destOrd="0" presId="urn:microsoft.com/office/officeart/2005/8/layout/radial5"/>
    <dgm:cxn modelId="{7C92C598-0D3C-4D6A-B792-86EA5FC753FD}" type="presOf" srcId="{713FFB08-858A-4999-8A02-05B6377EB5F6}" destId="{5FA165B9-6013-4732-905A-71E2A05E8C19}" srcOrd="0" destOrd="0" presId="urn:microsoft.com/office/officeart/2005/8/layout/radial5"/>
    <dgm:cxn modelId="{CFCB7963-533B-4226-86F9-7D315CEF175F}" srcId="{3623EAB9-4B04-4677-9C0E-9A37CB04ABF3}" destId="{2B156E12-D8CF-4466-BE85-B4D7D1ABF7B1}" srcOrd="5" destOrd="0" parTransId="{A042C3E5-CD10-473D-A867-7458DF993E29}" sibTransId="{F780616A-AD01-4847-B844-287A6BB13079}"/>
    <dgm:cxn modelId="{1A5B94BF-09CE-4A10-B9C1-907ACFE5426E}" type="presOf" srcId="{A042C3E5-CD10-473D-A867-7458DF993E29}" destId="{D7EE1B54-3B9F-492E-B4AF-81766FC995EC}" srcOrd="1" destOrd="0" presId="urn:microsoft.com/office/officeart/2005/8/layout/radial5"/>
    <dgm:cxn modelId="{0446715C-1B70-45A1-898E-DBC20C792909}" srcId="{3623EAB9-4B04-4677-9C0E-9A37CB04ABF3}" destId="{AC517847-71AD-4BD7-9C7F-AFFFB0DCC118}" srcOrd="1" destOrd="0" parTransId="{C0CAADA5-4BCF-44C2-98CF-9425AB37E415}" sibTransId="{4D45FDE9-E9AC-46C4-8ADB-88898B64E2C1}"/>
    <dgm:cxn modelId="{74548946-47A0-4075-9F85-A0D6A2D7F66B}" type="presOf" srcId="{C0CAADA5-4BCF-44C2-98CF-9425AB37E415}" destId="{5E4B6679-9441-4BDB-B8F3-F3852DD58F59}" srcOrd="1" destOrd="0" presId="urn:microsoft.com/office/officeart/2005/8/layout/radial5"/>
    <dgm:cxn modelId="{F1E743BC-4851-48EE-860F-F0D8E20D41FD}" type="presOf" srcId="{C0CAADA5-4BCF-44C2-98CF-9425AB37E415}" destId="{1CF7B6EB-6CDA-46F5-B8D1-8279C6F79A05}" srcOrd="0" destOrd="0" presId="urn:microsoft.com/office/officeart/2005/8/layout/radial5"/>
    <dgm:cxn modelId="{AA3940AA-BEFC-4B69-B189-386EE57B622D}" type="presParOf" srcId="{5FA165B9-6013-4732-905A-71E2A05E8C19}" destId="{4E65482F-C9F3-4F83-AA7B-388CCDD9ED5C}" srcOrd="0" destOrd="0" presId="urn:microsoft.com/office/officeart/2005/8/layout/radial5"/>
    <dgm:cxn modelId="{C938F2B1-42C9-4586-A7AD-58C196D99032}" type="presParOf" srcId="{5FA165B9-6013-4732-905A-71E2A05E8C19}" destId="{E1BFAF51-86D4-479F-8BC0-81F691104350}" srcOrd="1" destOrd="0" presId="urn:microsoft.com/office/officeart/2005/8/layout/radial5"/>
    <dgm:cxn modelId="{8EF326A8-FA65-4784-8674-965400FA3394}" type="presParOf" srcId="{E1BFAF51-86D4-479F-8BC0-81F691104350}" destId="{BC346468-5C0A-4054-AB32-70A5B49BC7FE}" srcOrd="0" destOrd="0" presId="urn:microsoft.com/office/officeart/2005/8/layout/radial5"/>
    <dgm:cxn modelId="{CE8B727C-F968-4E19-BC03-3E7DE9F96234}" type="presParOf" srcId="{5FA165B9-6013-4732-905A-71E2A05E8C19}" destId="{303AB74F-A713-441F-8DF7-A43B20AEA1F7}" srcOrd="2" destOrd="0" presId="urn:microsoft.com/office/officeart/2005/8/layout/radial5"/>
    <dgm:cxn modelId="{50AE111B-CBF8-4C3C-81A7-C2C319B39255}" type="presParOf" srcId="{5FA165B9-6013-4732-905A-71E2A05E8C19}" destId="{1CF7B6EB-6CDA-46F5-B8D1-8279C6F79A05}" srcOrd="3" destOrd="0" presId="urn:microsoft.com/office/officeart/2005/8/layout/radial5"/>
    <dgm:cxn modelId="{F5C53DCC-74DD-46EE-B396-DE22D2F37F05}" type="presParOf" srcId="{1CF7B6EB-6CDA-46F5-B8D1-8279C6F79A05}" destId="{5E4B6679-9441-4BDB-B8F3-F3852DD58F59}" srcOrd="0" destOrd="0" presId="urn:microsoft.com/office/officeart/2005/8/layout/radial5"/>
    <dgm:cxn modelId="{208A0CDF-3427-4D2A-9E15-87E6C1F325AB}" type="presParOf" srcId="{5FA165B9-6013-4732-905A-71E2A05E8C19}" destId="{37A5039E-98CE-4B3D-A172-2F446C25D7C4}" srcOrd="4" destOrd="0" presId="urn:microsoft.com/office/officeart/2005/8/layout/radial5"/>
    <dgm:cxn modelId="{7C4E0BA4-53F9-48A9-86B7-D464CDDCABD9}" type="presParOf" srcId="{5FA165B9-6013-4732-905A-71E2A05E8C19}" destId="{C01083C8-1892-492B-BFAC-E9A86598A5FA}" srcOrd="5" destOrd="0" presId="urn:microsoft.com/office/officeart/2005/8/layout/radial5"/>
    <dgm:cxn modelId="{BDC247DA-47E5-424F-AB43-640560D9D5A4}" type="presParOf" srcId="{C01083C8-1892-492B-BFAC-E9A86598A5FA}" destId="{4F41EF0C-C9FC-4500-874C-149E8A443C3E}" srcOrd="0" destOrd="0" presId="urn:microsoft.com/office/officeart/2005/8/layout/radial5"/>
    <dgm:cxn modelId="{78ED6E53-6252-48C9-B34E-8F0DFC4BE530}" type="presParOf" srcId="{5FA165B9-6013-4732-905A-71E2A05E8C19}" destId="{4486D116-3FF6-49EA-B253-DCE95A833D9F}" srcOrd="6" destOrd="0" presId="urn:microsoft.com/office/officeart/2005/8/layout/radial5"/>
    <dgm:cxn modelId="{1DBC414C-8108-4BA7-A8ED-063202D244C9}" type="presParOf" srcId="{5FA165B9-6013-4732-905A-71E2A05E8C19}" destId="{EB9C0D16-F435-46DA-8294-22DFBCECC006}" srcOrd="7" destOrd="0" presId="urn:microsoft.com/office/officeart/2005/8/layout/radial5"/>
    <dgm:cxn modelId="{43BB1C28-FD04-451F-85CB-0C0A83695718}" type="presParOf" srcId="{EB9C0D16-F435-46DA-8294-22DFBCECC006}" destId="{A1FF3E94-2A75-4662-8310-83CF7A3411FB}" srcOrd="0" destOrd="0" presId="urn:microsoft.com/office/officeart/2005/8/layout/radial5"/>
    <dgm:cxn modelId="{D00EC332-8A99-42D7-ACA9-C9F759F68944}" type="presParOf" srcId="{5FA165B9-6013-4732-905A-71E2A05E8C19}" destId="{D54F4D09-8172-4EEA-B468-6306CC26F960}" srcOrd="8" destOrd="0" presId="urn:microsoft.com/office/officeart/2005/8/layout/radial5"/>
    <dgm:cxn modelId="{6C7AD826-363F-425F-9654-1D5748F4AF6D}" type="presParOf" srcId="{5FA165B9-6013-4732-905A-71E2A05E8C19}" destId="{0087FBC6-A757-4B58-B11D-9F09B7DE33B7}" srcOrd="9" destOrd="0" presId="urn:microsoft.com/office/officeart/2005/8/layout/radial5"/>
    <dgm:cxn modelId="{E283D099-2826-42F0-AD89-8A54F81B4FC6}" type="presParOf" srcId="{0087FBC6-A757-4B58-B11D-9F09B7DE33B7}" destId="{30A10053-8DE9-4E78-826A-5BCC06701E23}" srcOrd="0" destOrd="0" presId="urn:microsoft.com/office/officeart/2005/8/layout/radial5"/>
    <dgm:cxn modelId="{7359E531-C80B-4D9C-BFF9-6282493DD67E}" type="presParOf" srcId="{5FA165B9-6013-4732-905A-71E2A05E8C19}" destId="{07AA83EC-F55C-42C7-9CBE-801BF32D54D5}" srcOrd="10" destOrd="0" presId="urn:microsoft.com/office/officeart/2005/8/layout/radial5"/>
    <dgm:cxn modelId="{94A3DCF0-C886-44D6-AF83-D133618FF05F}" type="presParOf" srcId="{5FA165B9-6013-4732-905A-71E2A05E8C19}" destId="{C7CC68FF-98E1-4265-81DC-56B6026C865F}" srcOrd="11" destOrd="0" presId="urn:microsoft.com/office/officeart/2005/8/layout/radial5"/>
    <dgm:cxn modelId="{D1F74C98-264B-4D9C-90AC-6A62F332476A}" type="presParOf" srcId="{C7CC68FF-98E1-4265-81DC-56B6026C865F}" destId="{D7EE1B54-3B9F-492E-B4AF-81766FC995EC}" srcOrd="0" destOrd="0" presId="urn:microsoft.com/office/officeart/2005/8/layout/radial5"/>
    <dgm:cxn modelId="{06FE9B96-CDC3-451E-9CF7-D9A19C052958}" type="presParOf" srcId="{5FA165B9-6013-4732-905A-71E2A05E8C19}" destId="{8D27D09D-B003-4F90-A306-E27B9D8F7AD1}" srcOrd="12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56505-15D0-4B4D-A991-451A3031104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4F30AA-FF5A-4991-96CD-4ED2EAC00CE5}">
      <dgm:prSet phldrT="[Текст]"/>
      <dgm:spPr>
        <a:solidFill>
          <a:srgbClr val="00CC00"/>
        </a:solidFill>
      </dgm:spPr>
      <dgm:t>
        <a:bodyPr/>
        <a:lstStyle/>
        <a:p>
          <a:r>
            <a:rPr lang="uk-UA" dirty="0" smtClean="0"/>
            <a:t>спеціальні методи</a:t>
          </a:r>
          <a:endParaRPr lang="ru-RU" dirty="0"/>
        </a:p>
      </dgm:t>
    </dgm:pt>
    <dgm:pt modelId="{EB5B5835-E57A-4ABB-ADE6-0B4A77D16C28}" type="parTrans" cxnId="{32FB0A91-B6D6-4A33-9A93-743D23A14BF8}">
      <dgm:prSet/>
      <dgm:spPr/>
      <dgm:t>
        <a:bodyPr/>
        <a:lstStyle/>
        <a:p>
          <a:endParaRPr lang="ru-RU"/>
        </a:p>
      </dgm:t>
    </dgm:pt>
    <dgm:pt modelId="{1A350DF7-B5C5-4054-B0F5-CCE6BFF8A98A}" type="sibTrans" cxnId="{32FB0A91-B6D6-4A33-9A93-743D23A14BF8}">
      <dgm:prSet/>
      <dgm:spPr/>
      <dgm:t>
        <a:bodyPr/>
        <a:lstStyle/>
        <a:p>
          <a:endParaRPr lang="ru-RU"/>
        </a:p>
      </dgm:t>
    </dgm:pt>
    <dgm:pt modelId="{581CE3D6-2EC1-41B2-8696-973BD47FF0B6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uk-UA" sz="1800" dirty="0" smtClean="0"/>
            <a:t>методи навчання художньої діяльності</a:t>
          </a:r>
          <a:endParaRPr lang="ru-RU" sz="1800" dirty="0"/>
        </a:p>
      </dgm:t>
    </dgm:pt>
    <dgm:pt modelId="{66A9D521-A72D-4230-AFAA-64CC86D47E7F}" type="parTrans" cxnId="{24701FA8-B6FB-4B3C-9E26-D0C0BCEE78AD}">
      <dgm:prSet/>
      <dgm:spPr/>
      <dgm:t>
        <a:bodyPr/>
        <a:lstStyle/>
        <a:p>
          <a:endParaRPr lang="ru-RU"/>
        </a:p>
      </dgm:t>
    </dgm:pt>
    <dgm:pt modelId="{F6B387A3-9167-4BD0-AD23-1D1A002E4795}" type="sibTrans" cxnId="{24701FA8-B6FB-4B3C-9E26-D0C0BCEE78AD}">
      <dgm:prSet/>
      <dgm:spPr/>
      <dgm:t>
        <a:bodyPr/>
        <a:lstStyle/>
        <a:p>
          <a:endParaRPr lang="ru-RU"/>
        </a:p>
      </dgm:t>
    </dgm:pt>
    <dgm:pt modelId="{6B217D17-5F91-423B-A172-274D871C8617}">
      <dgm:prSet phldrT="[Текст]"/>
      <dgm:spPr>
        <a:solidFill>
          <a:srgbClr val="0000CC"/>
        </a:solidFill>
      </dgm:spPr>
      <dgm:t>
        <a:bodyPr/>
        <a:lstStyle/>
        <a:p>
          <a:r>
            <a:rPr lang="uk-UA" dirty="0" smtClean="0"/>
            <a:t>словесні</a:t>
          </a:r>
          <a:endParaRPr lang="ru-RU" dirty="0"/>
        </a:p>
      </dgm:t>
    </dgm:pt>
    <dgm:pt modelId="{575F13CD-3F88-4356-8B9B-BBC9B5F746FA}" type="parTrans" cxnId="{266FA0E7-34D9-454E-8739-1A1AC6E4EA81}">
      <dgm:prSet/>
      <dgm:spPr/>
      <dgm:t>
        <a:bodyPr/>
        <a:lstStyle/>
        <a:p>
          <a:endParaRPr lang="ru-RU"/>
        </a:p>
      </dgm:t>
    </dgm:pt>
    <dgm:pt modelId="{10F6331F-7DF3-4099-B579-871A86E5D42D}" type="sibTrans" cxnId="{266FA0E7-34D9-454E-8739-1A1AC6E4EA81}">
      <dgm:prSet/>
      <dgm:spPr/>
      <dgm:t>
        <a:bodyPr/>
        <a:lstStyle/>
        <a:p>
          <a:endParaRPr lang="ru-RU"/>
        </a:p>
      </dgm:t>
    </dgm:pt>
    <dgm:pt modelId="{15B7504B-5EE7-4AB4-A203-9C3C868EB917}">
      <dgm:prSet phldrT="[Текст]" custT="1"/>
      <dgm:spPr>
        <a:solidFill>
          <a:srgbClr val="00CC00"/>
        </a:solidFill>
      </dgm:spPr>
      <dgm:t>
        <a:bodyPr/>
        <a:lstStyle/>
        <a:p>
          <a:r>
            <a:rPr lang="uk-UA" sz="1400" dirty="0" smtClean="0"/>
            <a:t>загально педагогічні методи</a:t>
          </a:r>
          <a:endParaRPr lang="ru-RU" sz="1400" dirty="0"/>
        </a:p>
      </dgm:t>
    </dgm:pt>
    <dgm:pt modelId="{7938E788-D0F3-43AF-8A5F-85A091620417}" type="sibTrans" cxnId="{5A604B91-5B44-49E2-B225-789F18E58F8F}">
      <dgm:prSet/>
      <dgm:spPr/>
      <dgm:t>
        <a:bodyPr/>
        <a:lstStyle/>
        <a:p>
          <a:endParaRPr lang="ru-RU"/>
        </a:p>
      </dgm:t>
    </dgm:pt>
    <dgm:pt modelId="{F3FCFADE-89DD-434B-95C2-234FE07DD227}" type="parTrans" cxnId="{5A604B91-5B44-49E2-B225-789F18E58F8F}">
      <dgm:prSet/>
      <dgm:spPr/>
      <dgm:t>
        <a:bodyPr/>
        <a:lstStyle/>
        <a:p>
          <a:endParaRPr lang="ru-RU"/>
        </a:p>
      </dgm:t>
    </dgm:pt>
    <dgm:pt modelId="{73E94B24-F252-4130-AF60-B744F4A8FCC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1800" dirty="0" smtClean="0"/>
            <a:t>за загальною та спеціальною спрямованістю</a:t>
          </a:r>
          <a:endParaRPr lang="ru-RU" sz="1800" dirty="0"/>
        </a:p>
      </dgm:t>
    </dgm:pt>
    <dgm:pt modelId="{2E777D0D-6B94-4220-ACED-53190887607C}" type="sibTrans" cxnId="{86256789-53F9-43E4-A76B-B7F2F1E7E365}">
      <dgm:prSet/>
      <dgm:spPr/>
      <dgm:t>
        <a:bodyPr/>
        <a:lstStyle/>
        <a:p>
          <a:endParaRPr lang="ru-RU"/>
        </a:p>
      </dgm:t>
    </dgm:pt>
    <dgm:pt modelId="{6E82BC07-EDC7-4D6D-AF20-7C1E4D589490}" type="parTrans" cxnId="{86256789-53F9-43E4-A76B-B7F2F1E7E365}">
      <dgm:prSet/>
      <dgm:spPr/>
      <dgm:t>
        <a:bodyPr/>
        <a:lstStyle/>
        <a:p>
          <a:endParaRPr lang="ru-RU"/>
        </a:p>
      </dgm:t>
    </dgm:pt>
    <dgm:pt modelId="{00D0A279-25BA-4052-B2E5-2CC0CCF27807}">
      <dgm:prSet phldrT="[Текст]" custT="1"/>
      <dgm:spPr>
        <a:solidFill>
          <a:srgbClr val="00FFFF"/>
        </a:solidFill>
      </dgm:spPr>
      <dgm:t>
        <a:bodyPr/>
        <a:lstStyle/>
        <a:p>
          <a:r>
            <a:rPr lang="uk-UA" sz="2400" b="1" dirty="0" smtClean="0">
              <a:solidFill>
                <a:srgbClr val="7030A0"/>
              </a:solidFill>
            </a:rPr>
            <a:t>Методи</a:t>
          </a:r>
          <a:endParaRPr lang="ru-RU" sz="2400" dirty="0">
            <a:solidFill>
              <a:srgbClr val="7030A0"/>
            </a:solidFill>
          </a:endParaRPr>
        </a:p>
      </dgm:t>
    </dgm:pt>
    <dgm:pt modelId="{FFF4707B-A128-45DE-82C4-CCC385F699F7}" type="sibTrans" cxnId="{72DCA356-8CEE-4592-B304-5A3D3039A8AB}">
      <dgm:prSet/>
      <dgm:spPr/>
      <dgm:t>
        <a:bodyPr/>
        <a:lstStyle/>
        <a:p>
          <a:endParaRPr lang="ru-RU"/>
        </a:p>
      </dgm:t>
    </dgm:pt>
    <dgm:pt modelId="{8A45A0E3-24E2-498F-BBB1-1E7A685D44EE}" type="parTrans" cxnId="{72DCA356-8CEE-4592-B304-5A3D3039A8AB}">
      <dgm:prSet/>
      <dgm:spPr/>
      <dgm:t>
        <a:bodyPr/>
        <a:lstStyle/>
        <a:p>
          <a:endParaRPr lang="ru-RU"/>
        </a:p>
      </dgm:t>
    </dgm:pt>
    <dgm:pt modelId="{D32ADCA1-8848-4633-87D9-7B2AFC594472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1600" dirty="0" smtClean="0"/>
            <a:t>спонукання до співпереживання</a:t>
          </a:r>
          <a:endParaRPr lang="ru-RU" sz="1600" dirty="0"/>
        </a:p>
      </dgm:t>
    </dgm:pt>
    <dgm:pt modelId="{ABCF3854-9190-4E8D-94A8-C2EBF865BAB6}" type="parTrans" cxnId="{4CC35C06-BA5C-499A-A744-D4FA27A95BA2}">
      <dgm:prSet/>
      <dgm:spPr/>
      <dgm:t>
        <a:bodyPr/>
        <a:lstStyle/>
        <a:p>
          <a:endParaRPr lang="ru-RU"/>
        </a:p>
      </dgm:t>
    </dgm:pt>
    <dgm:pt modelId="{6A3C50F7-E24F-4494-8724-06747BAC3F5B}" type="sibTrans" cxnId="{4CC35C06-BA5C-499A-A744-D4FA27A95BA2}">
      <dgm:prSet/>
      <dgm:spPr/>
      <dgm:t>
        <a:bodyPr/>
        <a:lstStyle/>
        <a:p>
          <a:endParaRPr lang="ru-RU"/>
        </a:p>
      </dgm:t>
    </dgm:pt>
    <dgm:pt modelId="{FA9607AB-E82D-411F-BC83-732B1C2E37C9}">
      <dgm:prSet custT="1"/>
      <dgm:spPr>
        <a:solidFill>
          <a:srgbClr val="FFC000"/>
        </a:solidFill>
      </dgm:spPr>
      <dgm:t>
        <a:bodyPr/>
        <a:lstStyle/>
        <a:p>
          <a:r>
            <a:rPr lang="uk-UA" sz="1800" dirty="0" smtClean="0"/>
            <a:t>методи розвитку художньо - творчих здібностей дітей</a:t>
          </a:r>
          <a:endParaRPr lang="ru-RU" sz="1800" dirty="0"/>
        </a:p>
      </dgm:t>
    </dgm:pt>
    <dgm:pt modelId="{81C7D83A-C315-4A08-98C6-194364C006EB}" type="parTrans" cxnId="{1E57A1F4-10E3-4C05-867E-934CCBE374ED}">
      <dgm:prSet/>
      <dgm:spPr/>
      <dgm:t>
        <a:bodyPr/>
        <a:lstStyle/>
        <a:p>
          <a:endParaRPr lang="ru-RU"/>
        </a:p>
      </dgm:t>
    </dgm:pt>
    <dgm:pt modelId="{84178031-B853-48AE-9293-E3C49BF43736}" type="sibTrans" cxnId="{1E57A1F4-10E3-4C05-867E-934CCBE374ED}">
      <dgm:prSet/>
      <dgm:spPr/>
      <dgm:t>
        <a:bodyPr/>
        <a:lstStyle/>
        <a:p>
          <a:endParaRPr lang="ru-RU"/>
        </a:p>
      </dgm:t>
    </dgm:pt>
    <dgm:pt modelId="{12AFFD24-1D3D-4010-B671-B67FFF815835}">
      <dgm:prSet/>
      <dgm:spPr>
        <a:solidFill>
          <a:srgbClr val="0000CC"/>
        </a:solidFill>
      </dgm:spPr>
      <dgm:t>
        <a:bodyPr/>
        <a:lstStyle/>
        <a:p>
          <a:r>
            <a:rPr lang="uk-UA" dirty="0" smtClean="0"/>
            <a:t>наочні</a:t>
          </a:r>
          <a:endParaRPr lang="ru-RU" dirty="0"/>
        </a:p>
      </dgm:t>
    </dgm:pt>
    <dgm:pt modelId="{9C05DC2B-8852-4CE0-877E-9A5FE09A7AC3}" type="parTrans" cxnId="{F1225777-6816-4946-B3F2-05F3E7FA1CCD}">
      <dgm:prSet/>
      <dgm:spPr/>
      <dgm:t>
        <a:bodyPr/>
        <a:lstStyle/>
        <a:p>
          <a:endParaRPr lang="ru-RU"/>
        </a:p>
      </dgm:t>
    </dgm:pt>
    <dgm:pt modelId="{2159F358-E1EA-4C88-B821-7428AD7E7566}" type="sibTrans" cxnId="{F1225777-6816-4946-B3F2-05F3E7FA1CCD}">
      <dgm:prSet/>
      <dgm:spPr/>
      <dgm:t>
        <a:bodyPr/>
        <a:lstStyle/>
        <a:p>
          <a:endParaRPr lang="ru-RU"/>
        </a:p>
      </dgm:t>
    </dgm:pt>
    <dgm:pt modelId="{FCF926CE-5DC0-4161-8FB6-CC61FD751FC5}">
      <dgm:prSet custT="1"/>
      <dgm:spPr>
        <a:solidFill>
          <a:srgbClr val="FF0000"/>
        </a:solidFill>
      </dgm:spPr>
      <dgm:t>
        <a:bodyPr/>
        <a:lstStyle/>
        <a:p>
          <a:r>
            <a:rPr lang="uk-UA" sz="1800" dirty="0" smtClean="0"/>
            <a:t>за головною педагогічною метою</a:t>
          </a:r>
          <a:endParaRPr lang="ru-RU" sz="1800" dirty="0"/>
        </a:p>
      </dgm:t>
    </dgm:pt>
    <dgm:pt modelId="{D18478C0-1EFA-4275-BF0D-26B3F9969055}" type="parTrans" cxnId="{B3A6E7D4-5DD7-440F-9FB1-60AC1B742998}">
      <dgm:prSet/>
      <dgm:spPr/>
      <dgm:t>
        <a:bodyPr/>
        <a:lstStyle/>
        <a:p>
          <a:endParaRPr lang="ru-RU"/>
        </a:p>
      </dgm:t>
    </dgm:pt>
    <dgm:pt modelId="{F3B5344D-E229-456E-A692-0181F904C9C2}" type="sibTrans" cxnId="{B3A6E7D4-5DD7-440F-9FB1-60AC1B742998}">
      <dgm:prSet/>
      <dgm:spPr/>
      <dgm:t>
        <a:bodyPr/>
        <a:lstStyle/>
        <a:p>
          <a:endParaRPr lang="ru-RU"/>
        </a:p>
      </dgm:t>
    </dgm:pt>
    <dgm:pt modelId="{D93578C7-7ADF-4350-B1E6-9CC59C5C1F0B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1800" dirty="0" smtClean="0"/>
            <a:t>проблемні ситуації</a:t>
          </a:r>
          <a:endParaRPr lang="ru-RU" sz="1800" dirty="0"/>
        </a:p>
      </dgm:t>
    </dgm:pt>
    <dgm:pt modelId="{0603FB08-90AE-4B0D-8BD2-265550A8E41A}" type="parTrans" cxnId="{D37A10EF-EC2E-4AB4-A1E0-4283F3CC7288}">
      <dgm:prSet/>
      <dgm:spPr/>
      <dgm:t>
        <a:bodyPr/>
        <a:lstStyle/>
        <a:p>
          <a:endParaRPr lang="ru-RU"/>
        </a:p>
      </dgm:t>
    </dgm:pt>
    <dgm:pt modelId="{BB209605-B343-4ED2-8D3B-21CF34605AFA}" type="sibTrans" cxnId="{D37A10EF-EC2E-4AB4-A1E0-4283F3CC7288}">
      <dgm:prSet/>
      <dgm:spPr/>
      <dgm:t>
        <a:bodyPr/>
        <a:lstStyle/>
        <a:p>
          <a:endParaRPr lang="ru-RU"/>
        </a:p>
      </dgm:t>
    </dgm:pt>
    <dgm:pt modelId="{AAD7ABAB-1356-4B94-9987-78EFC3FEBF4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1600" dirty="0" smtClean="0"/>
            <a:t>вправляння у практичних діях</a:t>
          </a:r>
          <a:endParaRPr lang="ru-RU" sz="1600" dirty="0"/>
        </a:p>
      </dgm:t>
    </dgm:pt>
    <dgm:pt modelId="{BCEE8AC3-F3FC-4F06-A979-B12AD3EDCEEC}" type="parTrans" cxnId="{6C2F847C-65AC-421C-ABA6-7260EAB6C826}">
      <dgm:prSet/>
      <dgm:spPr/>
      <dgm:t>
        <a:bodyPr/>
        <a:lstStyle/>
        <a:p>
          <a:endParaRPr lang="ru-RU"/>
        </a:p>
      </dgm:t>
    </dgm:pt>
    <dgm:pt modelId="{C61107A1-DEE8-4A2F-AF44-784CFC8A64B3}" type="sibTrans" cxnId="{6C2F847C-65AC-421C-ABA6-7260EAB6C826}">
      <dgm:prSet/>
      <dgm:spPr/>
      <dgm:t>
        <a:bodyPr/>
        <a:lstStyle/>
        <a:p>
          <a:endParaRPr lang="ru-RU"/>
        </a:p>
      </dgm:t>
    </dgm:pt>
    <dgm:pt modelId="{DBB69BC1-E91E-4F43-94AB-82C4641A0E3C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1800" dirty="0" smtClean="0"/>
            <a:t>переконання</a:t>
          </a:r>
          <a:endParaRPr lang="ru-RU" sz="1800" dirty="0"/>
        </a:p>
      </dgm:t>
    </dgm:pt>
    <dgm:pt modelId="{12E181DC-C38F-40B4-9E0E-B985D9685BE2}" type="parTrans" cxnId="{7E130D0B-61F0-42D7-AC67-1DF5DC04F7CA}">
      <dgm:prSet/>
      <dgm:spPr/>
      <dgm:t>
        <a:bodyPr/>
        <a:lstStyle/>
        <a:p>
          <a:endParaRPr lang="ru-RU"/>
        </a:p>
      </dgm:t>
    </dgm:pt>
    <dgm:pt modelId="{ABB17739-2620-47D2-B0F7-CBB2D0D4D67C}" type="sibTrans" cxnId="{7E130D0B-61F0-42D7-AC67-1DF5DC04F7CA}">
      <dgm:prSet/>
      <dgm:spPr/>
      <dgm:t>
        <a:bodyPr/>
        <a:lstStyle/>
        <a:p>
          <a:endParaRPr lang="ru-RU"/>
        </a:p>
      </dgm:t>
    </dgm:pt>
    <dgm:pt modelId="{B771CA60-4678-4959-81EB-DBBD8C686002}" type="pres">
      <dgm:prSet presAssocID="{44B56505-15D0-4B4D-A991-451A3031104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8A76F-F565-4209-819B-5C8A27F9C183}" type="pres">
      <dgm:prSet presAssocID="{00D0A279-25BA-4052-B2E5-2CC0CCF27807}" presName="root1" presStyleCnt="0"/>
      <dgm:spPr/>
    </dgm:pt>
    <dgm:pt modelId="{4A32D52B-2841-471B-A7F9-17589607E12E}" type="pres">
      <dgm:prSet presAssocID="{00D0A279-25BA-4052-B2E5-2CC0CCF27807}" presName="LevelOneTextNode" presStyleLbl="node0" presStyleIdx="0" presStyleCnt="1" custLinFactNeighborX="-80185" custLinFactNeighborY="-781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0DCD26-EC6A-47BB-82A6-C7EBC5A63519}" type="pres">
      <dgm:prSet presAssocID="{00D0A279-25BA-4052-B2E5-2CC0CCF27807}" presName="level2hierChild" presStyleCnt="0"/>
      <dgm:spPr/>
    </dgm:pt>
    <dgm:pt modelId="{5262DA4E-432C-4D54-8AA6-922F77560749}" type="pres">
      <dgm:prSet presAssocID="{D18478C0-1EFA-4275-BF0D-26B3F996905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DF0B6A1A-BCA7-4371-BE49-BB0C7B7CBF4C}" type="pres">
      <dgm:prSet presAssocID="{D18478C0-1EFA-4275-BF0D-26B3F996905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B11F766-7C6A-4B37-A5E7-35A80C093402}" type="pres">
      <dgm:prSet presAssocID="{FCF926CE-5DC0-4161-8FB6-CC61FD751FC5}" presName="root2" presStyleCnt="0"/>
      <dgm:spPr/>
    </dgm:pt>
    <dgm:pt modelId="{B6D4CEBD-8FDE-4E2E-950C-C29C6F16AFCA}" type="pres">
      <dgm:prSet presAssocID="{FCF926CE-5DC0-4161-8FB6-CC61FD751FC5}" presName="LevelTwoTextNode" presStyleLbl="node2" presStyleIdx="0" presStyleCnt="4" custScaleX="192976" custLinFactNeighborX="-91505" custLinFactNeighborY="-628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CA567B-2184-48A6-A8C5-D918D179F62A}" type="pres">
      <dgm:prSet presAssocID="{FCF926CE-5DC0-4161-8FB6-CC61FD751FC5}" presName="level3hierChild" presStyleCnt="0"/>
      <dgm:spPr/>
    </dgm:pt>
    <dgm:pt modelId="{8D8A9F47-A2BB-4416-AF97-D5D03074172C}" type="pres">
      <dgm:prSet presAssocID="{12E181DC-C38F-40B4-9E0E-B985D9685BE2}" presName="conn2-1" presStyleLbl="parChTrans1D3" presStyleIdx="0" presStyleCnt="8"/>
      <dgm:spPr/>
      <dgm:t>
        <a:bodyPr/>
        <a:lstStyle/>
        <a:p>
          <a:endParaRPr lang="ru-RU"/>
        </a:p>
      </dgm:t>
    </dgm:pt>
    <dgm:pt modelId="{B19705DB-6CB9-4CEB-AC98-7A448E35836C}" type="pres">
      <dgm:prSet presAssocID="{12E181DC-C38F-40B4-9E0E-B985D9685BE2}" presName="connTx" presStyleLbl="parChTrans1D3" presStyleIdx="0" presStyleCnt="8"/>
      <dgm:spPr/>
      <dgm:t>
        <a:bodyPr/>
        <a:lstStyle/>
        <a:p>
          <a:endParaRPr lang="ru-RU"/>
        </a:p>
      </dgm:t>
    </dgm:pt>
    <dgm:pt modelId="{D11431F3-8A26-48B9-8BA0-16B72B22DADE}" type="pres">
      <dgm:prSet presAssocID="{DBB69BC1-E91E-4F43-94AB-82C4641A0E3C}" presName="root2" presStyleCnt="0"/>
      <dgm:spPr/>
    </dgm:pt>
    <dgm:pt modelId="{2CD7D219-7E75-48B0-A5E9-F01F5794C555}" type="pres">
      <dgm:prSet presAssocID="{DBB69BC1-E91E-4F43-94AB-82C4641A0E3C}" presName="LevelTwoTextNode" presStyleLbl="node3" presStyleIdx="0" presStyleCnt="8" custScaleX="155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585BF0-A208-48F5-A566-619F31CC94A5}" type="pres">
      <dgm:prSet presAssocID="{DBB69BC1-E91E-4F43-94AB-82C4641A0E3C}" presName="level3hierChild" presStyleCnt="0"/>
      <dgm:spPr/>
    </dgm:pt>
    <dgm:pt modelId="{BBB34578-D950-4D56-B1F2-5C716F9359F6}" type="pres">
      <dgm:prSet presAssocID="{BCEE8AC3-F3FC-4F06-A979-B12AD3EDCEEC}" presName="conn2-1" presStyleLbl="parChTrans1D3" presStyleIdx="1" presStyleCnt="8"/>
      <dgm:spPr/>
      <dgm:t>
        <a:bodyPr/>
        <a:lstStyle/>
        <a:p>
          <a:endParaRPr lang="ru-RU"/>
        </a:p>
      </dgm:t>
    </dgm:pt>
    <dgm:pt modelId="{50C8CA4E-9324-494B-A6B5-90D491544EB6}" type="pres">
      <dgm:prSet presAssocID="{BCEE8AC3-F3FC-4F06-A979-B12AD3EDCEEC}" presName="connTx" presStyleLbl="parChTrans1D3" presStyleIdx="1" presStyleCnt="8"/>
      <dgm:spPr/>
      <dgm:t>
        <a:bodyPr/>
        <a:lstStyle/>
        <a:p>
          <a:endParaRPr lang="ru-RU"/>
        </a:p>
      </dgm:t>
    </dgm:pt>
    <dgm:pt modelId="{5356CC96-4442-469F-A6C1-308A9F14F4C5}" type="pres">
      <dgm:prSet presAssocID="{AAD7ABAB-1356-4B94-9987-78EFC3FEBF4E}" presName="root2" presStyleCnt="0"/>
      <dgm:spPr/>
    </dgm:pt>
    <dgm:pt modelId="{8AE2040F-579F-4457-9B3D-5C223B8E0CFC}" type="pres">
      <dgm:prSet presAssocID="{AAD7ABAB-1356-4B94-9987-78EFC3FEBF4E}" presName="LevelTwoTextNode" presStyleLbl="node3" presStyleIdx="1" presStyleCnt="8" custScaleX="155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94BB07-778E-4B19-BDD0-F3AD261BFDC7}" type="pres">
      <dgm:prSet presAssocID="{AAD7ABAB-1356-4B94-9987-78EFC3FEBF4E}" presName="level3hierChild" presStyleCnt="0"/>
      <dgm:spPr/>
    </dgm:pt>
    <dgm:pt modelId="{41775CAF-7FE7-40F3-B809-D49B768735F2}" type="pres">
      <dgm:prSet presAssocID="{0603FB08-90AE-4B0D-8BD2-265550A8E41A}" presName="conn2-1" presStyleLbl="parChTrans1D3" presStyleIdx="2" presStyleCnt="8"/>
      <dgm:spPr/>
      <dgm:t>
        <a:bodyPr/>
        <a:lstStyle/>
        <a:p>
          <a:endParaRPr lang="ru-RU"/>
        </a:p>
      </dgm:t>
    </dgm:pt>
    <dgm:pt modelId="{2D4DA692-C006-4885-8947-4FE3BDA28E33}" type="pres">
      <dgm:prSet presAssocID="{0603FB08-90AE-4B0D-8BD2-265550A8E41A}" presName="connTx" presStyleLbl="parChTrans1D3" presStyleIdx="2" presStyleCnt="8"/>
      <dgm:spPr/>
      <dgm:t>
        <a:bodyPr/>
        <a:lstStyle/>
        <a:p>
          <a:endParaRPr lang="ru-RU"/>
        </a:p>
      </dgm:t>
    </dgm:pt>
    <dgm:pt modelId="{B64FEEEC-FA08-42FE-972A-3224C606163F}" type="pres">
      <dgm:prSet presAssocID="{D93578C7-7ADF-4350-B1E6-9CC59C5C1F0B}" presName="root2" presStyleCnt="0"/>
      <dgm:spPr/>
    </dgm:pt>
    <dgm:pt modelId="{F67C7147-CDF6-48C0-A637-F2C5BB7B7638}" type="pres">
      <dgm:prSet presAssocID="{D93578C7-7ADF-4350-B1E6-9CC59C5C1F0B}" presName="LevelTwoTextNode" presStyleLbl="node3" presStyleIdx="2" presStyleCnt="8" custScaleX="155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D099A6-4CEC-4CBD-9C00-15BA12F3F1B3}" type="pres">
      <dgm:prSet presAssocID="{D93578C7-7ADF-4350-B1E6-9CC59C5C1F0B}" presName="level3hierChild" presStyleCnt="0"/>
      <dgm:spPr/>
    </dgm:pt>
    <dgm:pt modelId="{8C39802F-1111-437E-BB32-E2A56A2C0353}" type="pres">
      <dgm:prSet presAssocID="{ABCF3854-9190-4E8D-94A8-C2EBF865BAB6}" presName="conn2-1" presStyleLbl="parChTrans1D3" presStyleIdx="3" presStyleCnt="8"/>
      <dgm:spPr/>
      <dgm:t>
        <a:bodyPr/>
        <a:lstStyle/>
        <a:p>
          <a:endParaRPr lang="ru-RU"/>
        </a:p>
      </dgm:t>
    </dgm:pt>
    <dgm:pt modelId="{89709A3E-98FB-471D-BA94-37B79F79CC6A}" type="pres">
      <dgm:prSet presAssocID="{ABCF3854-9190-4E8D-94A8-C2EBF865BAB6}" presName="connTx" presStyleLbl="parChTrans1D3" presStyleIdx="3" presStyleCnt="8"/>
      <dgm:spPr/>
      <dgm:t>
        <a:bodyPr/>
        <a:lstStyle/>
        <a:p>
          <a:endParaRPr lang="ru-RU"/>
        </a:p>
      </dgm:t>
    </dgm:pt>
    <dgm:pt modelId="{B49CE464-32B1-46B5-946D-A278D3A7DD26}" type="pres">
      <dgm:prSet presAssocID="{D32ADCA1-8848-4633-87D9-7B2AFC594472}" presName="root2" presStyleCnt="0"/>
      <dgm:spPr/>
    </dgm:pt>
    <dgm:pt modelId="{0699CD4A-CA3A-40BD-80CF-A4D1C18EC02F}" type="pres">
      <dgm:prSet presAssocID="{D32ADCA1-8848-4633-87D9-7B2AFC594472}" presName="LevelTwoTextNode" presStyleLbl="node3" presStyleIdx="3" presStyleCnt="8" custScaleX="155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9B66CB-1D18-478B-A588-96AD5804A155}" type="pres">
      <dgm:prSet presAssocID="{D32ADCA1-8848-4633-87D9-7B2AFC594472}" presName="level3hierChild" presStyleCnt="0"/>
      <dgm:spPr/>
    </dgm:pt>
    <dgm:pt modelId="{1D79F7F4-C361-42B3-813E-8760F57A71DE}" type="pres">
      <dgm:prSet presAssocID="{6E82BC07-EDC7-4D6D-AF20-7C1E4D589490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2D7B2401-8967-47B8-A978-494CAA47CE6E}" type="pres">
      <dgm:prSet presAssocID="{6E82BC07-EDC7-4D6D-AF20-7C1E4D58949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00DD7AE-2298-4B05-A794-8872256033F1}" type="pres">
      <dgm:prSet presAssocID="{73E94B24-F252-4130-AF60-B744F4A8FCCE}" presName="root2" presStyleCnt="0"/>
      <dgm:spPr/>
    </dgm:pt>
    <dgm:pt modelId="{29874659-7976-45F7-BCF5-B17AD262C662}" type="pres">
      <dgm:prSet presAssocID="{73E94B24-F252-4130-AF60-B744F4A8FCCE}" presName="LevelTwoTextNode" presStyleLbl="node2" presStyleIdx="1" presStyleCnt="4" custScaleX="198312" custScaleY="162923" custLinFactNeighborX="-87820" custLinFactNeighborY="-630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F9205D-8163-4647-968F-8026AAE7DA28}" type="pres">
      <dgm:prSet presAssocID="{73E94B24-F252-4130-AF60-B744F4A8FCCE}" presName="level3hierChild" presStyleCnt="0"/>
      <dgm:spPr/>
    </dgm:pt>
    <dgm:pt modelId="{DF4CEC9C-0CC4-4687-B792-AF2E0DE37B90}" type="pres">
      <dgm:prSet presAssocID="{F3FCFADE-89DD-434B-95C2-234FE07DD227}" presName="conn2-1" presStyleLbl="parChTrans1D3" presStyleIdx="4" presStyleCnt="8"/>
      <dgm:spPr/>
      <dgm:t>
        <a:bodyPr/>
        <a:lstStyle/>
        <a:p>
          <a:endParaRPr lang="ru-RU"/>
        </a:p>
      </dgm:t>
    </dgm:pt>
    <dgm:pt modelId="{82D76DA3-E558-4657-81C6-D06E55DDB41C}" type="pres">
      <dgm:prSet presAssocID="{F3FCFADE-89DD-434B-95C2-234FE07DD227}" presName="connTx" presStyleLbl="parChTrans1D3" presStyleIdx="4" presStyleCnt="8"/>
      <dgm:spPr/>
      <dgm:t>
        <a:bodyPr/>
        <a:lstStyle/>
        <a:p>
          <a:endParaRPr lang="ru-RU"/>
        </a:p>
      </dgm:t>
    </dgm:pt>
    <dgm:pt modelId="{11CDD758-F2FF-41AE-A4BC-E50B1BACA8DB}" type="pres">
      <dgm:prSet presAssocID="{15B7504B-5EE7-4AB4-A203-9C3C868EB917}" presName="root2" presStyleCnt="0"/>
      <dgm:spPr/>
    </dgm:pt>
    <dgm:pt modelId="{0489B601-2055-43C5-8761-AEADDEABC49E}" type="pres">
      <dgm:prSet presAssocID="{15B7504B-5EE7-4AB4-A203-9C3C868EB917}" presName="LevelTwoTextNode" presStyleLbl="node3" presStyleIdx="4" presStyleCnt="8" custScaleX="142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A9B3E6-1218-4B5B-A54C-2A1BBEBD1321}" type="pres">
      <dgm:prSet presAssocID="{15B7504B-5EE7-4AB4-A203-9C3C868EB917}" presName="level3hierChild" presStyleCnt="0"/>
      <dgm:spPr/>
    </dgm:pt>
    <dgm:pt modelId="{5796F4C1-EA63-4FB0-A07C-CA322A3494F9}" type="pres">
      <dgm:prSet presAssocID="{EB5B5835-E57A-4ABB-ADE6-0B4A77D16C28}" presName="conn2-1" presStyleLbl="parChTrans1D3" presStyleIdx="5" presStyleCnt="8"/>
      <dgm:spPr/>
      <dgm:t>
        <a:bodyPr/>
        <a:lstStyle/>
        <a:p>
          <a:endParaRPr lang="ru-RU"/>
        </a:p>
      </dgm:t>
    </dgm:pt>
    <dgm:pt modelId="{53EC27D9-4997-4E26-8B0F-B316548BD38B}" type="pres">
      <dgm:prSet presAssocID="{EB5B5835-E57A-4ABB-ADE6-0B4A77D16C28}" presName="connTx" presStyleLbl="parChTrans1D3" presStyleIdx="5" presStyleCnt="8"/>
      <dgm:spPr/>
      <dgm:t>
        <a:bodyPr/>
        <a:lstStyle/>
        <a:p>
          <a:endParaRPr lang="ru-RU"/>
        </a:p>
      </dgm:t>
    </dgm:pt>
    <dgm:pt modelId="{E99A8BFC-B613-4B0E-8AFA-B8C27C1536DC}" type="pres">
      <dgm:prSet presAssocID="{E94F30AA-FF5A-4991-96CD-4ED2EAC00CE5}" presName="root2" presStyleCnt="0"/>
      <dgm:spPr/>
    </dgm:pt>
    <dgm:pt modelId="{2B7E140A-8EFE-4253-A424-F1E305CE0FF8}" type="pres">
      <dgm:prSet presAssocID="{E94F30AA-FF5A-4991-96CD-4ED2EAC00CE5}" presName="LevelTwoTextNode" presStyleLbl="node3" presStyleIdx="5" presStyleCnt="8" custScaleX="1429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2E02EF-2147-47CD-B962-63916F9EC4A9}" type="pres">
      <dgm:prSet presAssocID="{E94F30AA-FF5A-4991-96CD-4ED2EAC00CE5}" presName="level3hierChild" presStyleCnt="0"/>
      <dgm:spPr/>
    </dgm:pt>
    <dgm:pt modelId="{D059606B-0721-41DA-A145-1AE992ABD3DE}" type="pres">
      <dgm:prSet presAssocID="{66A9D521-A72D-4230-AFAA-64CC86D47E7F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74D416FF-DD13-493C-96A5-46A679715959}" type="pres">
      <dgm:prSet presAssocID="{66A9D521-A72D-4230-AFAA-64CC86D47E7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F28E5FF2-2DC9-4226-BD69-756AA8F19F3B}" type="pres">
      <dgm:prSet presAssocID="{581CE3D6-2EC1-41B2-8696-973BD47FF0B6}" presName="root2" presStyleCnt="0"/>
      <dgm:spPr/>
    </dgm:pt>
    <dgm:pt modelId="{CFF6B021-948A-4452-AD0F-42F03ABFC6ED}" type="pres">
      <dgm:prSet presAssocID="{581CE3D6-2EC1-41B2-8696-973BD47FF0B6}" presName="LevelTwoTextNode" presStyleLbl="node2" presStyleIdx="2" presStyleCnt="4" custScaleX="208363" custLinFactNeighborX="-89392" custLinFactNeighborY="-98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1D50D7-CE23-4A18-8D81-43357914AF47}" type="pres">
      <dgm:prSet presAssocID="{581CE3D6-2EC1-41B2-8696-973BD47FF0B6}" presName="level3hierChild" presStyleCnt="0"/>
      <dgm:spPr/>
    </dgm:pt>
    <dgm:pt modelId="{CFEE3CDB-B002-4620-BECB-EA87C81D93C0}" type="pres">
      <dgm:prSet presAssocID="{9C05DC2B-8852-4CE0-877E-9A5FE09A7AC3}" presName="conn2-1" presStyleLbl="parChTrans1D3" presStyleIdx="6" presStyleCnt="8"/>
      <dgm:spPr/>
      <dgm:t>
        <a:bodyPr/>
        <a:lstStyle/>
        <a:p>
          <a:endParaRPr lang="ru-RU"/>
        </a:p>
      </dgm:t>
    </dgm:pt>
    <dgm:pt modelId="{E5BF0F2C-AE25-41CC-88BE-00F794A64888}" type="pres">
      <dgm:prSet presAssocID="{9C05DC2B-8852-4CE0-877E-9A5FE09A7AC3}" presName="connTx" presStyleLbl="parChTrans1D3" presStyleIdx="6" presStyleCnt="8"/>
      <dgm:spPr/>
      <dgm:t>
        <a:bodyPr/>
        <a:lstStyle/>
        <a:p>
          <a:endParaRPr lang="ru-RU"/>
        </a:p>
      </dgm:t>
    </dgm:pt>
    <dgm:pt modelId="{A351B9AE-0A4C-49C5-A190-BFFAE4282114}" type="pres">
      <dgm:prSet presAssocID="{12AFFD24-1D3D-4010-B671-B67FFF815835}" presName="root2" presStyleCnt="0"/>
      <dgm:spPr/>
    </dgm:pt>
    <dgm:pt modelId="{4E44C51D-EAD2-41CF-8BEA-B053239F1C0D}" type="pres">
      <dgm:prSet presAssocID="{12AFFD24-1D3D-4010-B671-B67FFF815835}" presName="LevelTwoTextNode" presStyleLbl="node3" presStyleIdx="6" presStyleCnt="8" custLinFactNeighborX="8472" custLinFactNeighborY="57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15FF7-3BE5-408A-8AA8-0F05725835CE}" type="pres">
      <dgm:prSet presAssocID="{12AFFD24-1D3D-4010-B671-B67FFF815835}" presName="level3hierChild" presStyleCnt="0"/>
      <dgm:spPr/>
    </dgm:pt>
    <dgm:pt modelId="{F84A8FE8-883C-4EA9-B35A-87899ECB1909}" type="pres">
      <dgm:prSet presAssocID="{575F13CD-3F88-4356-8B9B-BBC9B5F746FA}" presName="conn2-1" presStyleLbl="parChTrans1D3" presStyleIdx="7" presStyleCnt="8"/>
      <dgm:spPr/>
      <dgm:t>
        <a:bodyPr/>
        <a:lstStyle/>
        <a:p>
          <a:endParaRPr lang="ru-RU"/>
        </a:p>
      </dgm:t>
    </dgm:pt>
    <dgm:pt modelId="{D1433EF5-DD49-4209-A5AA-C57A3503B223}" type="pres">
      <dgm:prSet presAssocID="{575F13CD-3F88-4356-8B9B-BBC9B5F746FA}" presName="connTx" presStyleLbl="parChTrans1D3" presStyleIdx="7" presStyleCnt="8"/>
      <dgm:spPr/>
      <dgm:t>
        <a:bodyPr/>
        <a:lstStyle/>
        <a:p>
          <a:endParaRPr lang="ru-RU"/>
        </a:p>
      </dgm:t>
    </dgm:pt>
    <dgm:pt modelId="{066E8FBA-4066-41B1-B5F2-E0560B0CB99B}" type="pres">
      <dgm:prSet presAssocID="{6B217D17-5F91-423B-A172-274D871C8617}" presName="root2" presStyleCnt="0"/>
      <dgm:spPr/>
    </dgm:pt>
    <dgm:pt modelId="{D57015CD-5D68-4038-AAE2-C23E3787A40E}" type="pres">
      <dgm:prSet presAssocID="{6B217D17-5F91-423B-A172-274D871C8617}" presName="LevelTwoTextNode" presStyleLbl="node3" presStyleIdx="7" presStyleCnt="8" custLinFactNeighborX="8472" custLinFactNeighborY="123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0A7824-68AB-4BE2-9B7D-E44156F00D67}" type="pres">
      <dgm:prSet presAssocID="{6B217D17-5F91-423B-A172-274D871C8617}" presName="level3hierChild" presStyleCnt="0"/>
      <dgm:spPr/>
    </dgm:pt>
    <dgm:pt modelId="{51C4B7D2-51A9-463B-BC7E-6F57EC744239}" type="pres">
      <dgm:prSet presAssocID="{81C7D83A-C315-4A08-98C6-194364C006EB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139099B3-95A8-4135-946F-CAC60651BB8D}" type="pres">
      <dgm:prSet presAssocID="{81C7D83A-C315-4A08-98C6-194364C006E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8FD7570-8ABD-49AF-8342-E0E658346D2A}" type="pres">
      <dgm:prSet presAssocID="{FA9607AB-E82D-411F-BC83-732B1C2E37C9}" presName="root2" presStyleCnt="0"/>
      <dgm:spPr/>
    </dgm:pt>
    <dgm:pt modelId="{1352E1E1-7429-48C3-862E-16DECFABB953}" type="pres">
      <dgm:prSet presAssocID="{FA9607AB-E82D-411F-BC83-732B1C2E37C9}" presName="LevelTwoTextNode" presStyleLbl="node2" presStyleIdx="3" presStyleCnt="4" custScaleX="212775" custScaleY="153009" custLinFactNeighborX="-84160" custLinFactNeighborY="-254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0987C6-C0F6-4700-B678-5B97807B1DE0}" type="pres">
      <dgm:prSet presAssocID="{FA9607AB-E82D-411F-BC83-732B1C2E37C9}" presName="level3hierChild" presStyleCnt="0"/>
      <dgm:spPr/>
    </dgm:pt>
  </dgm:ptLst>
  <dgm:cxnLst>
    <dgm:cxn modelId="{39E0E3E2-2895-4892-93FC-F70BEE6335C4}" type="presOf" srcId="{F3FCFADE-89DD-434B-95C2-234FE07DD227}" destId="{82D76DA3-E558-4657-81C6-D06E55DDB41C}" srcOrd="1" destOrd="0" presId="urn:microsoft.com/office/officeart/2005/8/layout/hierarchy2"/>
    <dgm:cxn modelId="{5A604B91-5B44-49E2-B225-789F18E58F8F}" srcId="{73E94B24-F252-4130-AF60-B744F4A8FCCE}" destId="{15B7504B-5EE7-4AB4-A203-9C3C868EB917}" srcOrd="0" destOrd="0" parTransId="{F3FCFADE-89DD-434B-95C2-234FE07DD227}" sibTransId="{7938E788-D0F3-43AF-8A5F-85A091620417}"/>
    <dgm:cxn modelId="{B6C26E5C-FF1C-4F86-AE4B-C4527B3DEEB2}" type="presOf" srcId="{D93578C7-7ADF-4350-B1E6-9CC59C5C1F0B}" destId="{F67C7147-CDF6-48C0-A637-F2C5BB7B7638}" srcOrd="0" destOrd="0" presId="urn:microsoft.com/office/officeart/2005/8/layout/hierarchy2"/>
    <dgm:cxn modelId="{AA5782C3-C86B-4B4F-88FF-44B07210665C}" type="presOf" srcId="{D18478C0-1EFA-4275-BF0D-26B3F9969055}" destId="{5262DA4E-432C-4D54-8AA6-922F77560749}" srcOrd="0" destOrd="0" presId="urn:microsoft.com/office/officeart/2005/8/layout/hierarchy2"/>
    <dgm:cxn modelId="{371468A6-6334-4426-A600-31894DB07DF6}" type="presOf" srcId="{ABCF3854-9190-4E8D-94A8-C2EBF865BAB6}" destId="{8C39802F-1111-437E-BB32-E2A56A2C0353}" srcOrd="0" destOrd="0" presId="urn:microsoft.com/office/officeart/2005/8/layout/hierarchy2"/>
    <dgm:cxn modelId="{BDBAE3DA-D4D8-408B-A7D9-719463DB58CC}" type="presOf" srcId="{EB5B5835-E57A-4ABB-ADE6-0B4A77D16C28}" destId="{53EC27D9-4997-4E26-8B0F-B316548BD38B}" srcOrd="1" destOrd="0" presId="urn:microsoft.com/office/officeart/2005/8/layout/hierarchy2"/>
    <dgm:cxn modelId="{4CA01673-D313-4CFC-87DD-92F9AA4E0BFB}" type="presOf" srcId="{AAD7ABAB-1356-4B94-9987-78EFC3FEBF4E}" destId="{8AE2040F-579F-4457-9B3D-5C223B8E0CFC}" srcOrd="0" destOrd="0" presId="urn:microsoft.com/office/officeart/2005/8/layout/hierarchy2"/>
    <dgm:cxn modelId="{1E57A1F4-10E3-4C05-867E-934CCBE374ED}" srcId="{00D0A279-25BA-4052-B2E5-2CC0CCF27807}" destId="{FA9607AB-E82D-411F-BC83-732B1C2E37C9}" srcOrd="3" destOrd="0" parTransId="{81C7D83A-C315-4A08-98C6-194364C006EB}" sibTransId="{84178031-B853-48AE-9293-E3C49BF43736}"/>
    <dgm:cxn modelId="{4B7873E8-7F3C-43E5-9EE4-C48F233201FF}" type="presOf" srcId="{6E82BC07-EDC7-4D6D-AF20-7C1E4D589490}" destId="{2D7B2401-8967-47B8-A978-494CAA47CE6E}" srcOrd="1" destOrd="0" presId="urn:microsoft.com/office/officeart/2005/8/layout/hierarchy2"/>
    <dgm:cxn modelId="{E4124412-3C0D-4372-8BD7-C45F82CBBC85}" type="presOf" srcId="{81C7D83A-C315-4A08-98C6-194364C006EB}" destId="{139099B3-95A8-4135-946F-CAC60651BB8D}" srcOrd="1" destOrd="0" presId="urn:microsoft.com/office/officeart/2005/8/layout/hierarchy2"/>
    <dgm:cxn modelId="{497B3E59-D459-44CF-BF5B-220DEB8D2A7E}" type="presOf" srcId="{ABCF3854-9190-4E8D-94A8-C2EBF865BAB6}" destId="{89709A3E-98FB-471D-BA94-37B79F79CC6A}" srcOrd="1" destOrd="0" presId="urn:microsoft.com/office/officeart/2005/8/layout/hierarchy2"/>
    <dgm:cxn modelId="{13883F5A-2942-435A-B4D0-9C594D2C3FE2}" type="presOf" srcId="{575F13CD-3F88-4356-8B9B-BBC9B5F746FA}" destId="{F84A8FE8-883C-4EA9-B35A-87899ECB1909}" srcOrd="0" destOrd="0" presId="urn:microsoft.com/office/officeart/2005/8/layout/hierarchy2"/>
    <dgm:cxn modelId="{FAC204A1-C20D-49C9-A40B-F0E7CAA6BD3A}" type="presOf" srcId="{D32ADCA1-8848-4633-87D9-7B2AFC594472}" destId="{0699CD4A-CA3A-40BD-80CF-A4D1C18EC02F}" srcOrd="0" destOrd="0" presId="urn:microsoft.com/office/officeart/2005/8/layout/hierarchy2"/>
    <dgm:cxn modelId="{79AD418B-10E2-4703-9532-E61FD485816A}" type="presOf" srcId="{EB5B5835-E57A-4ABB-ADE6-0B4A77D16C28}" destId="{5796F4C1-EA63-4FB0-A07C-CA322A3494F9}" srcOrd="0" destOrd="0" presId="urn:microsoft.com/office/officeart/2005/8/layout/hierarchy2"/>
    <dgm:cxn modelId="{1DCAF595-4158-4825-9684-3C285E09B47D}" type="presOf" srcId="{BCEE8AC3-F3FC-4F06-A979-B12AD3EDCEEC}" destId="{50C8CA4E-9324-494B-A6B5-90D491544EB6}" srcOrd="1" destOrd="0" presId="urn:microsoft.com/office/officeart/2005/8/layout/hierarchy2"/>
    <dgm:cxn modelId="{266FA0E7-34D9-454E-8739-1A1AC6E4EA81}" srcId="{581CE3D6-2EC1-41B2-8696-973BD47FF0B6}" destId="{6B217D17-5F91-423B-A172-274D871C8617}" srcOrd="1" destOrd="0" parTransId="{575F13CD-3F88-4356-8B9B-BBC9B5F746FA}" sibTransId="{10F6331F-7DF3-4099-B579-871A86E5D42D}"/>
    <dgm:cxn modelId="{A90BEDC0-1562-4D95-858D-2D8E848DA4BE}" type="presOf" srcId="{BCEE8AC3-F3FC-4F06-A979-B12AD3EDCEEC}" destId="{BBB34578-D950-4D56-B1F2-5C716F9359F6}" srcOrd="0" destOrd="0" presId="urn:microsoft.com/office/officeart/2005/8/layout/hierarchy2"/>
    <dgm:cxn modelId="{326F3BD3-E567-4492-86BE-C4B4D11CEC43}" type="presOf" srcId="{9C05DC2B-8852-4CE0-877E-9A5FE09A7AC3}" destId="{E5BF0F2C-AE25-41CC-88BE-00F794A64888}" srcOrd="1" destOrd="0" presId="urn:microsoft.com/office/officeart/2005/8/layout/hierarchy2"/>
    <dgm:cxn modelId="{AA8237C8-1CF9-45C4-B61C-EF472935F9CA}" type="presOf" srcId="{581CE3D6-2EC1-41B2-8696-973BD47FF0B6}" destId="{CFF6B021-948A-4452-AD0F-42F03ABFC6ED}" srcOrd="0" destOrd="0" presId="urn:microsoft.com/office/officeart/2005/8/layout/hierarchy2"/>
    <dgm:cxn modelId="{9D808D8F-6887-45CF-AB3C-1C64BFD7F4B2}" type="presOf" srcId="{0603FB08-90AE-4B0D-8BD2-265550A8E41A}" destId="{2D4DA692-C006-4885-8947-4FE3BDA28E33}" srcOrd="1" destOrd="0" presId="urn:microsoft.com/office/officeart/2005/8/layout/hierarchy2"/>
    <dgm:cxn modelId="{D37A10EF-EC2E-4AB4-A1E0-4283F3CC7288}" srcId="{FCF926CE-5DC0-4161-8FB6-CC61FD751FC5}" destId="{D93578C7-7ADF-4350-B1E6-9CC59C5C1F0B}" srcOrd="2" destOrd="0" parTransId="{0603FB08-90AE-4B0D-8BD2-265550A8E41A}" sibTransId="{BB209605-B343-4ED2-8D3B-21CF34605AFA}"/>
    <dgm:cxn modelId="{77852E70-5FC3-4D36-B772-0D15437525A7}" type="presOf" srcId="{D18478C0-1EFA-4275-BF0D-26B3F9969055}" destId="{DF0B6A1A-BCA7-4371-BE49-BB0C7B7CBF4C}" srcOrd="1" destOrd="0" presId="urn:microsoft.com/office/officeart/2005/8/layout/hierarchy2"/>
    <dgm:cxn modelId="{95DDA0B6-DCEC-428A-9B4F-95DCD61DC846}" type="presOf" srcId="{DBB69BC1-E91E-4F43-94AB-82C4641A0E3C}" destId="{2CD7D219-7E75-48B0-A5E9-F01F5794C555}" srcOrd="0" destOrd="0" presId="urn:microsoft.com/office/officeart/2005/8/layout/hierarchy2"/>
    <dgm:cxn modelId="{86256789-53F9-43E4-A76B-B7F2F1E7E365}" srcId="{00D0A279-25BA-4052-B2E5-2CC0CCF27807}" destId="{73E94B24-F252-4130-AF60-B744F4A8FCCE}" srcOrd="1" destOrd="0" parTransId="{6E82BC07-EDC7-4D6D-AF20-7C1E4D589490}" sibTransId="{2E777D0D-6B94-4220-ACED-53190887607C}"/>
    <dgm:cxn modelId="{0547DFA1-F27A-430C-A6FA-B74247D5BF60}" type="presOf" srcId="{575F13CD-3F88-4356-8B9B-BBC9B5F746FA}" destId="{D1433EF5-DD49-4209-A5AA-C57A3503B223}" srcOrd="1" destOrd="0" presId="urn:microsoft.com/office/officeart/2005/8/layout/hierarchy2"/>
    <dgm:cxn modelId="{6C2F847C-65AC-421C-ABA6-7260EAB6C826}" srcId="{FCF926CE-5DC0-4161-8FB6-CC61FD751FC5}" destId="{AAD7ABAB-1356-4B94-9987-78EFC3FEBF4E}" srcOrd="1" destOrd="0" parTransId="{BCEE8AC3-F3FC-4F06-A979-B12AD3EDCEEC}" sibTransId="{C61107A1-DEE8-4A2F-AF44-784CFC8A64B3}"/>
    <dgm:cxn modelId="{72DCA356-8CEE-4592-B304-5A3D3039A8AB}" srcId="{44B56505-15D0-4B4D-A991-451A3031104C}" destId="{00D0A279-25BA-4052-B2E5-2CC0CCF27807}" srcOrd="0" destOrd="0" parTransId="{8A45A0E3-24E2-498F-BBB1-1E7A685D44EE}" sibTransId="{FFF4707B-A128-45DE-82C4-CCC385F699F7}"/>
    <dgm:cxn modelId="{32FB0A91-B6D6-4A33-9A93-743D23A14BF8}" srcId="{73E94B24-F252-4130-AF60-B744F4A8FCCE}" destId="{E94F30AA-FF5A-4991-96CD-4ED2EAC00CE5}" srcOrd="1" destOrd="0" parTransId="{EB5B5835-E57A-4ABB-ADE6-0B4A77D16C28}" sibTransId="{1A350DF7-B5C5-4054-B0F5-CCE6BFF8A98A}"/>
    <dgm:cxn modelId="{D60290C7-A895-43F1-8B79-995F7AE0FC24}" type="presOf" srcId="{0603FB08-90AE-4B0D-8BD2-265550A8E41A}" destId="{41775CAF-7FE7-40F3-B809-D49B768735F2}" srcOrd="0" destOrd="0" presId="urn:microsoft.com/office/officeart/2005/8/layout/hierarchy2"/>
    <dgm:cxn modelId="{180716A9-7A51-4518-BFCA-28FD7268884B}" type="presOf" srcId="{00D0A279-25BA-4052-B2E5-2CC0CCF27807}" destId="{4A32D52B-2841-471B-A7F9-17589607E12E}" srcOrd="0" destOrd="0" presId="urn:microsoft.com/office/officeart/2005/8/layout/hierarchy2"/>
    <dgm:cxn modelId="{4CC35C06-BA5C-499A-A744-D4FA27A95BA2}" srcId="{FCF926CE-5DC0-4161-8FB6-CC61FD751FC5}" destId="{D32ADCA1-8848-4633-87D9-7B2AFC594472}" srcOrd="3" destOrd="0" parTransId="{ABCF3854-9190-4E8D-94A8-C2EBF865BAB6}" sibTransId="{6A3C50F7-E24F-4494-8724-06747BAC3F5B}"/>
    <dgm:cxn modelId="{0F95CD47-7901-4A35-A8EB-0F8971D5C8B5}" type="presOf" srcId="{9C05DC2B-8852-4CE0-877E-9A5FE09A7AC3}" destId="{CFEE3CDB-B002-4620-BECB-EA87C81D93C0}" srcOrd="0" destOrd="0" presId="urn:microsoft.com/office/officeart/2005/8/layout/hierarchy2"/>
    <dgm:cxn modelId="{7C69459E-F15E-47F4-8980-A12433271C0E}" type="presOf" srcId="{66A9D521-A72D-4230-AFAA-64CC86D47E7F}" destId="{D059606B-0721-41DA-A145-1AE992ABD3DE}" srcOrd="0" destOrd="0" presId="urn:microsoft.com/office/officeart/2005/8/layout/hierarchy2"/>
    <dgm:cxn modelId="{73E021CF-1F2B-4F3D-BD2A-532570CBA3B4}" type="presOf" srcId="{E94F30AA-FF5A-4991-96CD-4ED2EAC00CE5}" destId="{2B7E140A-8EFE-4253-A424-F1E305CE0FF8}" srcOrd="0" destOrd="0" presId="urn:microsoft.com/office/officeart/2005/8/layout/hierarchy2"/>
    <dgm:cxn modelId="{2EA0B6D7-3911-40AF-A73D-07E49EF0FA23}" type="presOf" srcId="{FA9607AB-E82D-411F-BC83-732B1C2E37C9}" destId="{1352E1E1-7429-48C3-862E-16DECFABB953}" srcOrd="0" destOrd="0" presId="urn:microsoft.com/office/officeart/2005/8/layout/hierarchy2"/>
    <dgm:cxn modelId="{772AD629-C3D4-4A1A-ADDB-3A7D2BABA898}" type="presOf" srcId="{73E94B24-F252-4130-AF60-B744F4A8FCCE}" destId="{29874659-7976-45F7-BCF5-B17AD262C662}" srcOrd="0" destOrd="0" presId="urn:microsoft.com/office/officeart/2005/8/layout/hierarchy2"/>
    <dgm:cxn modelId="{8BF686F5-FA93-40AB-AC15-45119AD0A990}" type="presOf" srcId="{12E181DC-C38F-40B4-9E0E-B985D9685BE2}" destId="{8D8A9F47-A2BB-4416-AF97-D5D03074172C}" srcOrd="0" destOrd="0" presId="urn:microsoft.com/office/officeart/2005/8/layout/hierarchy2"/>
    <dgm:cxn modelId="{F1225777-6816-4946-B3F2-05F3E7FA1CCD}" srcId="{581CE3D6-2EC1-41B2-8696-973BD47FF0B6}" destId="{12AFFD24-1D3D-4010-B671-B67FFF815835}" srcOrd="0" destOrd="0" parTransId="{9C05DC2B-8852-4CE0-877E-9A5FE09A7AC3}" sibTransId="{2159F358-E1EA-4C88-B821-7428AD7E7566}"/>
    <dgm:cxn modelId="{815E0733-8E16-43B2-A56A-11F3282C3540}" type="presOf" srcId="{81C7D83A-C315-4A08-98C6-194364C006EB}" destId="{51C4B7D2-51A9-463B-BC7E-6F57EC744239}" srcOrd="0" destOrd="0" presId="urn:microsoft.com/office/officeart/2005/8/layout/hierarchy2"/>
    <dgm:cxn modelId="{24701FA8-B6FB-4B3C-9E26-D0C0BCEE78AD}" srcId="{00D0A279-25BA-4052-B2E5-2CC0CCF27807}" destId="{581CE3D6-2EC1-41B2-8696-973BD47FF0B6}" srcOrd="2" destOrd="0" parTransId="{66A9D521-A72D-4230-AFAA-64CC86D47E7F}" sibTransId="{F6B387A3-9167-4BD0-AD23-1D1A002E4795}"/>
    <dgm:cxn modelId="{1656DF06-CC68-4AE7-A576-81FD633F8962}" type="presOf" srcId="{6E82BC07-EDC7-4D6D-AF20-7C1E4D589490}" destId="{1D79F7F4-C361-42B3-813E-8760F57A71DE}" srcOrd="0" destOrd="0" presId="urn:microsoft.com/office/officeart/2005/8/layout/hierarchy2"/>
    <dgm:cxn modelId="{FC88511C-56F3-4E07-87D7-2599E02BCF69}" type="presOf" srcId="{12E181DC-C38F-40B4-9E0E-B985D9685BE2}" destId="{B19705DB-6CB9-4CEB-AC98-7A448E35836C}" srcOrd="1" destOrd="0" presId="urn:microsoft.com/office/officeart/2005/8/layout/hierarchy2"/>
    <dgm:cxn modelId="{C736FA42-FDB9-444A-8945-04D7960336A6}" type="presOf" srcId="{44B56505-15D0-4B4D-A991-451A3031104C}" destId="{B771CA60-4678-4959-81EB-DBBD8C686002}" srcOrd="0" destOrd="0" presId="urn:microsoft.com/office/officeart/2005/8/layout/hierarchy2"/>
    <dgm:cxn modelId="{7EBEC262-8694-447B-8545-B2B8A0F4C8FA}" type="presOf" srcId="{6B217D17-5F91-423B-A172-274D871C8617}" destId="{D57015CD-5D68-4038-AAE2-C23E3787A40E}" srcOrd="0" destOrd="0" presId="urn:microsoft.com/office/officeart/2005/8/layout/hierarchy2"/>
    <dgm:cxn modelId="{A4692151-7FBB-4F2E-9621-F4050977280A}" type="presOf" srcId="{FCF926CE-5DC0-4161-8FB6-CC61FD751FC5}" destId="{B6D4CEBD-8FDE-4E2E-950C-C29C6F16AFCA}" srcOrd="0" destOrd="0" presId="urn:microsoft.com/office/officeart/2005/8/layout/hierarchy2"/>
    <dgm:cxn modelId="{13B8EF05-8C04-4447-8602-7B5CBF1CFF8A}" type="presOf" srcId="{F3FCFADE-89DD-434B-95C2-234FE07DD227}" destId="{DF4CEC9C-0CC4-4687-B792-AF2E0DE37B90}" srcOrd="0" destOrd="0" presId="urn:microsoft.com/office/officeart/2005/8/layout/hierarchy2"/>
    <dgm:cxn modelId="{B3A6E7D4-5DD7-440F-9FB1-60AC1B742998}" srcId="{00D0A279-25BA-4052-B2E5-2CC0CCF27807}" destId="{FCF926CE-5DC0-4161-8FB6-CC61FD751FC5}" srcOrd="0" destOrd="0" parTransId="{D18478C0-1EFA-4275-BF0D-26B3F9969055}" sibTransId="{F3B5344D-E229-456E-A692-0181F904C9C2}"/>
    <dgm:cxn modelId="{7E130D0B-61F0-42D7-AC67-1DF5DC04F7CA}" srcId="{FCF926CE-5DC0-4161-8FB6-CC61FD751FC5}" destId="{DBB69BC1-E91E-4F43-94AB-82C4641A0E3C}" srcOrd="0" destOrd="0" parTransId="{12E181DC-C38F-40B4-9E0E-B985D9685BE2}" sibTransId="{ABB17739-2620-47D2-B0F7-CBB2D0D4D67C}"/>
    <dgm:cxn modelId="{AE050455-623E-494A-8912-14A72DEF2710}" type="presOf" srcId="{15B7504B-5EE7-4AB4-A203-9C3C868EB917}" destId="{0489B601-2055-43C5-8761-AEADDEABC49E}" srcOrd="0" destOrd="0" presId="urn:microsoft.com/office/officeart/2005/8/layout/hierarchy2"/>
    <dgm:cxn modelId="{214830E6-78E4-4369-A10B-55CBF0555AA5}" type="presOf" srcId="{66A9D521-A72D-4230-AFAA-64CC86D47E7F}" destId="{74D416FF-DD13-493C-96A5-46A679715959}" srcOrd="1" destOrd="0" presId="urn:microsoft.com/office/officeart/2005/8/layout/hierarchy2"/>
    <dgm:cxn modelId="{04A28B39-C2A0-4BDB-BC2B-47372F36CFF8}" type="presOf" srcId="{12AFFD24-1D3D-4010-B671-B67FFF815835}" destId="{4E44C51D-EAD2-41CF-8BEA-B053239F1C0D}" srcOrd="0" destOrd="0" presId="urn:microsoft.com/office/officeart/2005/8/layout/hierarchy2"/>
    <dgm:cxn modelId="{E29AAD97-84DC-4795-9C63-DA8F53225C87}" type="presParOf" srcId="{B771CA60-4678-4959-81EB-DBBD8C686002}" destId="{AC18A76F-F565-4209-819B-5C8A27F9C183}" srcOrd="0" destOrd="0" presId="urn:microsoft.com/office/officeart/2005/8/layout/hierarchy2"/>
    <dgm:cxn modelId="{1C75B156-3313-4DB4-886F-BEE89B72AF62}" type="presParOf" srcId="{AC18A76F-F565-4209-819B-5C8A27F9C183}" destId="{4A32D52B-2841-471B-A7F9-17589607E12E}" srcOrd="0" destOrd="0" presId="urn:microsoft.com/office/officeart/2005/8/layout/hierarchy2"/>
    <dgm:cxn modelId="{A0152735-500F-4092-BAA0-A0AB1F3414AE}" type="presParOf" srcId="{AC18A76F-F565-4209-819B-5C8A27F9C183}" destId="{210DCD26-EC6A-47BB-82A6-C7EBC5A63519}" srcOrd="1" destOrd="0" presId="urn:microsoft.com/office/officeart/2005/8/layout/hierarchy2"/>
    <dgm:cxn modelId="{5F4B474E-6E88-40E7-B48D-1B7160BC5585}" type="presParOf" srcId="{210DCD26-EC6A-47BB-82A6-C7EBC5A63519}" destId="{5262DA4E-432C-4D54-8AA6-922F77560749}" srcOrd="0" destOrd="0" presId="urn:microsoft.com/office/officeart/2005/8/layout/hierarchy2"/>
    <dgm:cxn modelId="{58C07E4B-2AFE-4513-BB3C-807E69860802}" type="presParOf" srcId="{5262DA4E-432C-4D54-8AA6-922F77560749}" destId="{DF0B6A1A-BCA7-4371-BE49-BB0C7B7CBF4C}" srcOrd="0" destOrd="0" presId="urn:microsoft.com/office/officeart/2005/8/layout/hierarchy2"/>
    <dgm:cxn modelId="{964520C6-7891-4F77-9692-C096A8903D3B}" type="presParOf" srcId="{210DCD26-EC6A-47BB-82A6-C7EBC5A63519}" destId="{2B11F766-7C6A-4B37-A5E7-35A80C093402}" srcOrd="1" destOrd="0" presId="urn:microsoft.com/office/officeart/2005/8/layout/hierarchy2"/>
    <dgm:cxn modelId="{6FBEA7B8-DA5E-4B19-B3DF-6CFF7DF0D764}" type="presParOf" srcId="{2B11F766-7C6A-4B37-A5E7-35A80C093402}" destId="{B6D4CEBD-8FDE-4E2E-950C-C29C6F16AFCA}" srcOrd="0" destOrd="0" presId="urn:microsoft.com/office/officeart/2005/8/layout/hierarchy2"/>
    <dgm:cxn modelId="{113E82CF-D184-4B2D-85AE-ADFEAAD9E856}" type="presParOf" srcId="{2B11F766-7C6A-4B37-A5E7-35A80C093402}" destId="{A0CA567B-2184-48A6-A8C5-D918D179F62A}" srcOrd="1" destOrd="0" presId="urn:microsoft.com/office/officeart/2005/8/layout/hierarchy2"/>
    <dgm:cxn modelId="{6AFFB648-4170-472B-8D77-D72AFC81765B}" type="presParOf" srcId="{A0CA567B-2184-48A6-A8C5-D918D179F62A}" destId="{8D8A9F47-A2BB-4416-AF97-D5D03074172C}" srcOrd="0" destOrd="0" presId="urn:microsoft.com/office/officeart/2005/8/layout/hierarchy2"/>
    <dgm:cxn modelId="{DB8BE888-A872-4BE1-83C5-D5A2ED25DF67}" type="presParOf" srcId="{8D8A9F47-A2BB-4416-AF97-D5D03074172C}" destId="{B19705DB-6CB9-4CEB-AC98-7A448E35836C}" srcOrd="0" destOrd="0" presId="urn:microsoft.com/office/officeart/2005/8/layout/hierarchy2"/>
    <dgm:cxn modelId="{A1E42D20-FAFC-4583-853F-EB0911B8EA73}" type="presParOf" srcId="{A0CA567B-2184-48A6-A8C5-D918D179F62A}" destId="{D11431F3-8A26-48B9-8BA0-16B72B22DADE}" srcOrd="1" destOrd="0" presId="urn:microsoft.com/office/officeart/2005/8/layout/hierarchy2"/>
    <dgm:cxn modelId="{65BB8CDC-015E-46DB-883E-484AEDD0B9C3}" type="presParOf" srcId="{D11431F3-8A26-48B9-8BA0-16B72B22DADE}" destId="{2CD7D219-7E75-48B0-A5E9-F01F5794C555}" srcOrd="0" destOrd="0" presId="urn:microsoft.com/office/officeart/2005/8/layout/hierarchy2"/>
    <dgm:cxn modelId="{50D04AD9-F585-46C1-B0BA-46683547EB07}" type="presParOf" srcId="{D11431F3-8A26-48B9-8BA0-16B72B22DADE}" destId="{0A585BF0-A208-48F5-A566-619F31CC94A5}" srcOrd="1" destOrd="0" presId="urn:microsoft.com/office/officeart/2005/8/layout/hierarchy2"/>
    <dgm:cxn modelId="{C3AB28B3-23AC-40F0-9312-0A79FD7F1156}" type="presParOf" srcId="{A0CA567B-2184-48A6-A8C5-D918D179F62A}" destId="{BBB34578-D950-4D56-B1F2-5C716F9359F6}" srcOrd="2" destOrd="0" presId="urn:microsoft.com/office/officeart/2005/8/layout/hierarchy2"/>
    <dgm:cxn modelId="{C03E05AA-BAF6-4B50-AB86-19C143D5BCB3}" type="presParOf" srcId="{BBB34578-D950-4D56-B1F2-5C716F9359F6}" destId="{50C8CA4E-9324-494B-A6B5-90D491544EB6}" srcOrd="0" destOrd="0" presId="urn:microsoft.com/office/officeart/2005/8/layout/hierarchy2"/>
    <dgm:cxn modelId="{AB279EF6-BD25-48CF-9F51-62ADC2EC7372}" type="presParOf" srcId="{A0CA567B-2184-48A6-A8C5-D918D179F62A}" destId="{5356CC96-4442-469F-A6C1-308A9F14F4C5}" srcOrd="3" destOrd="0" presId="urn:microsoft.com/office/officeart/2005/8/layout/hierarchy2"/>
    <dgm:cxn modelId="{8836154A-9F53-4682-9BE1-6284C8D894C5}" type="presParOf" srcId="{5356CC96-4442-469F-A6C1-308A9F14F4C5}" destId="{8AE2040F-579F-4457-9B3D-5C223B8E0CFC}" srcOrd="0" destOrd="0" presId="urn:microsoft.com/office/officeart/2005/8/layout/hierarchy2"/>
    <dgm:cxn modelId="{363FEDAF-30BE-4AA1-8D32-06ADD05D4ADA}" type="presParOf" srcId="{5356CC96-4442-469F-A6C1-308A9F14F4C5}" destId="{B794BB07-778E-4B19-BDD0-F3AD261BFDC7}" srcOrd="1" destOrd="0" presId="urn:microsoft.com/office/officeart/2005/8/layout/hierarchy2"/>
    <dgm:cxn modelId="{DE758A2A-4F61-40F0-96B9-A34041DFCAF3}" type="presParOf" srcId="{A0CA567B-2184-48A6-A8C5-D918D179F62A}" destId="{41775CAF-7FE7-40F3-B809-D49B768735F2}" srcOrd="4" destOrd="0" presId="urn:microsoft.com/office/officeart/2005/8/layout/hierarchy2"/>
    <dgm:cxn modelId="{61417A12-C94D-469C-880B-DE68D069168E}" type="presParOf" srcId="{41775CAF-7FE7-40F3-B809-D49B768735F2}" destId="{2D4DA692-C006-4885-8947-4FE3BDA28E33}" srcOrd="0" destOrd="0" presId="urn:microsoft.com/office/officeart/2005/8/layout/hierarchy2"/>
    <dgm:cxn modelId="{8238B52E-C8FB-41E6-924C-4F962941DF6D}" type="presParOf" srcId="{A0CA567B-2184-48A6-A8C5-D918D179F62A}" destId="{B64FEEEC-FA08-42FE-972A-3224C606163F}" srcOrd="5" destOrd="0" presId="urn:microsoft.com/office/officeart/2005/8/layout/hierarchy2"/>
    <dgm:cxn modelId="{A6BBF9D6-53F4-4A86-9E59-5F3ECB749831}" type="presParOf" srcId="{B64FEEEC-FA08-42FE-972A-3224C606163F}" destId="{F67C7147-CDF6-48C0-A637-F2C5BB7B7638}" srcOrd="0" destOrd="0" presId="urn:microsoft.com/office/officeart/2005/8/layout/hierarchy2"/>
    <dgm:cxn modelId="{43CAFBBB-D1A7-4259-8CBE-B2B536C8AB6A}" type="presParOf" srcId="{B64FEEEC-FA08-42FE-972A-3224C606163F}" destId="{EAD099A6-4CEC-4CBD-9C00-15BA12F3F1B3}" srcOrd="1" destOrd="0" presId="urn:microsoft.com/office/officeart/2005/8/layout/hierarchy2"/>
    <dgm:cxn modelId="{36824BE9-E063-4E3E-81EE-3804C7C70B2F}" type="presParOf" srcId="{A0CA567B-2184-48A6-A8C5-D918D179F62A}" destId="{8C39802F-1111-437E-BB32-E2A56A2C0353}" srcOrd="6" destOrd="0" presId="urn:microsoft.com/office/officeart/2005/8/layout/hierarchy2"/>
    <dgm:cxn modelId="{0E301428-1687-4E3C-BEFD-80EC386A3BBC}" type="presParOf" srcId="{8C39802F-1111-437E-BB32-E2A56A2C0353}" destId="{89709A3E-98FB-471D-BA94-37B79F79CC6A}" srcOrd="0" destOrd="0" presId="urn:microsoft.com/office/officeart/2005/8/layout/hierarchy2"/>
    <dgm:cxn modelId="{0254EAC1-959E-4EC5-B5FE-6A06B7CA8074}" type="presParOf" srcId="{A0CA567B-2184-48A6-A8C5-D918D179F62A}" destId="{B49CE464-32B1-46B5-946D-A278D3A7DD26}" srcOrd="7" destOrd="0" presId="urn:microsoft.com/office/officeart/2005/8/layout/hierarchy2"/>
    <dgm:cxn modelId="{59B8C74D-A7F0-4F3C-804D-64FA0FC25DAF}" type="presParOf" srcId="{B49CE464-32B1-46B5-946D-A278D3A7DD26}" destId="{0699CD4A-CA3A-40BD-80CF-A4D1C18EC02F}" srcOrd="0" destOrd="0" presId="urn:microsoft.com/office/officeart/2005/8/layout/hierarchy2"/>
    <dgm:cxn modelId="{1A279265-C93E-466B-83FA-E906D1EC3F7A}" type="presParOf" srcId="{B49CE464-32B1-46B5-946D-A278D3A7DD26}" destId="{C49B66CB-1D18-478B-A588-96AD5804A155}" srcOrd="1" destOrd="0" presId="urn:microsoft.com/office/officeart/2005/8/layout/hierarchy2"/>
    <dgm:cxn modelId="{F2ACD6B6-EE91-459D-B851-54DF8A4E44FC}" type="presParOf" srcId="{210DCD26-EC6A-47BB-82A6-C7EBC5A63519}" destId="{1D79F7F4-C361-42B3-813E-8760F57A71DE}" srcOrd="2" destOrd="0" presId="urn:microsoft.com/office/officeart/2005/8/layout/hierarchy2"/>
    <dgm:cxn modelId="{68A51CE3-2880-489E-B0F8-17C6B3DFABD3}" type="presParOf" srcId="{1D79F7F4-C361-42B3-813E-8760F57A71DE}" destId="{2D7B2401-8967-47B8-A978-494CAA47CE6E}" srcOrd="0" destOrd="0" presId="urn:microsoft.com/office/officeart/2005/8/layout/hierarchy2"/>
    <dgm:cxn modelId="{791B6168-1C5E-4DB7-8334-DCE26F087AAD}" type="presParOf" srcId="{210DCD26-EC6A-47BB-82A6-C7EBC5A63519}" destId="{C00DD7AE-2298-4B05-A794-8872256033F1}" srcOrd="3" destOrd="0" presId="urn:microsoft.com/office/officeart/2005/8/layout/hierarchy2"/>
    <dgm:cxn modelId="{DB366A27-A8B6-4FDC-A528-8A3C8DF22E19}" type="presParOf" srcId="{C00DD7AE-2298-4B05-A794-8872256033F1}" destId="{29874659-7976-45F7-BCF5-B17AD262C662}" srcOrd="0" destOrd="0" presId="urn:microsoft.com/office/officeart/2005/8/layout/hierarchy2"/>
    <dgm:cxn modelId="{B871B30D-353A-4B30-93EC-64D90C17A3C3}" type="presParOf" srcId="{C00DD7AE-2298-4B05-A794-8872256033F1}" destId="{30F9205D-8163-4647-968F-8026AAE7DA28}" srcOrd="1" destOrd="0" presId="urn:microsoft.com/office/officeart/2005/8/layout/hierarchy2"/>
    <dgm:cxn modelId="{31CEA2BA-1254-42EB-8D11-A55699B34CCC}" type="presParOf" srcId="{30F9205D-8163-4647-968F-8026AAE7DA28}" destId="{DF4CEC9C-0CC4-4687-B792-AF2E0DE37B90}" srcOrd="0" destOrd="0" presId="urn:microsoft.com/office/officeart/2005/8/layout/hierarchy2"/>
    <dgm:cxn modelId="{5550209B-5B9C-4FB3-AEE6-F9112F7CE8DE}" type="presParOf" srcId="{DF4CEC9C-0CC4-4687-B792-AF2E0DE37B90}" destId="{82D76DA3-E558-4657-81C6-D06E55DDB41C}" srcOrd="0" destOrd="0" presId="urn:microsoft.com/office/officeart/2005/8/layout/hierarchy2"/>
    <dgm:cxn modelId="{42BE11BC-4896-4450-9089-AB6340585198}" type="presParOf" srcId="{30F9205D-8163-4647-968F-8026AAE7DA28}" destId="{11CDD758-F2FF-41AE-A4BC-E50B1BACA8DB}" srcOrd="1" destOrd="0" presId="urn:microsoft.com/office/officeart/2005/8/layout/hierarchy2"/>
    <dgm:cxn modelId="{3AF7EE69-EF61-47D9-8C05-9BBD072520A5}" type="presParOf" srcId="{11CDD758-F2FF-41AE-A4BC-E50B1BACA8DB}" destId="{0489B601-2055-43C5-8761-AEADDEABC49E}" srcOrd="0" destOrd="0" presId="urn:microsoft.com/office/officeart/2005/8/layout/hierarchy2"/>
    <dgm:cxn modelId="{316BD188-ABA8-4F40-B9A5-B4FF5F10FE43}" type="presParOf" srcId="{11CDD758-F2FF-41AE-A4BC-E50B1BACA8DB}" destId="{13A9B3E6-1218-4B5B-A54C-2A1BBEBD1321}" srcOrd="1" destOrd="0" presId="urn:microsoft.com/office/officeart/2005/8/layout/hierarchy2"/>
    <dgm:cxn modelId="{240F8B2F-ABCA-4A8C-B035-9E969B92D2CE}" type="presParOf" srcId="{30F9205D-8163-4647-968F-8026AAE7DA28}" destId="{5796F4C1-EA63-4FB0-A07C-CA322A3494F9}" srcOrd="2" destOrd="0" presId="urn:microsoft.com/office/officeart/2005/8/layout/hierarchy2"/>
    <dgm:cxn modelId="{CF072DF3-8150-4521-8F41-49FE6E0AADF3}" type="presParOf" srcId="{5796F4C1-EA63-4FB0-A07C-CA322A3494F9}" destId="{53EC27D9-4997-4E26-8B0F-B316548BD38B}" srcOrd="0" destOrd="0" presId="urn:microsoft.com/office/officeart/2005/8/layout/hierarchy2"/>
    <dgm:cxn modelId="{22DBEC03-7FE0-4690-A0B9-D7595C9279E4}" type="presParOf" srcId="{30F9205D-8163-4647-968F-8026AAE7DA28}" destId="{E99A8BFC-B613-4B0E-8AFA-B8C27C1536DC}" srcOrd="3" destOrd="0" presId="urn:microsoft.com/office/officeart/2005/8/layout/hierarchy2"/>
    <dgm:cxn modelId="{F1EA99BE-D8AD-4F81-87AA-C39A5EDE0F96}" type="presParOf" srcId="{E99A8BFC-B613-4B0E-8AFA-B8C27C1536DC}" destId="{2B7E140A-8EFE-4253-A424-F1E305CE0FF8}" srcOrd="0" destOrd="0" presId="urn:microsoft.com/office/officeart/2005/8/layout/hierarchy2"/>
    <dgm:cxn modelId="{41BAAFEA-7A0C-48C8-9397-98CF5D123B4B}" type="presParOf" srcId="{E99A8BFC-B613-4B0E-8AFA-B8C27C1536DC}" destId="{2F2E02EF-2147-47CD-B962-63916F9EC4A9}" srcOrd="1" destOrd="0" presId="urn:microsoft.com/office/officeart/2005/8/layout/hierarchy2"/>
    <dgm:cxn modelId="{1DCA28CA-F7FE-4AC1-824A-2E8CF912F9D4}" type="presParOf" srcId="{210DCD26-EC6A-47BB-82A6-C7EBC5A63519}" destId="{D059606B-0721-41DA-A145-1AE992ABD3DE}" srcOrd="4" destOrd="0" presId="urn:microsoft.com/office/officeart/2005/8/layout/hierarchy2"/>
    <dgm:cxn modelId="{7458F325-030E-4264-976D-F9BABCCADFE9}" type="presParOf" srcId="{D059606B-0721-41DA-A145-1AE992ABD3DE}" destId="{74D416FF-DD13-493C-96A5-46A679715959}" srcOrd="0" destOrd="0" presId="urn:microsoft.com/office/officeart/2005/8/layout/hierarchy2"/>
    <dgm:cxn modelId="{5CEF5777-8A54-4DC1-81A1-90B9D3ED1284}" type="presParOf" srcId="{210DCD26-EC6A-47BB-82A6-C7EBC5A63519}" destId="{F28E5FF2-2DC9-4226-BD69-756AA8F19F3B}" srcOrd="5" destOrd="0" presId="urn:microsoft.com/office/officeart/2005/8/layout/hierarchy2"/>
    <dgm:cxn modelId="{D39FB20F-55DE-465A-86E9-EF3C7809F6A9}" type="presParOf" srcId="{F28E5FF2-2DC9-4226-BD69-756AA8F19F3B}" destId="{CFF6B021-948A-4452-AD0F-42F03ABFC6ED}" srcOrd="0" destOrd="0" presId="urn:microsoft.com/office/officeart/2005/8/layout/hierarchy2"/>
    <dgm:cxn modelId="{CB5ADA7C-B7D0-4289-800E-DBE382CB9681}" type="presParOf" srcId="{F28E5FF2-2DC9-4226-BD69-756AA8F19F3B}" destId="{EF1D50D7-CE23-4A18-8D81-43357914AF47}" srcOrd="1" destOrd="0" presId="urn:microsoft.com/office/officeart/2005/8/layout/hierarchy2"/>
    <dgm:cxn modelId="{80641AA8-6D7A-42C2-9022-C250AAED63B3}" type="presParOf" srcId="{EF1D50D7-CE23-4A18-8D81-43357914AF47}" destId="{CFEE3CDB-B002-4620-BECB-EA87C81D93C0}" srcOrd="0" destOrd="0" presId="urn:microsoft.com/office/officeart/2005/8/layout/hierarchy2"/>
    <dgm:cxn modelId="{D324D2FF-9870-4955-81DE-15C557AB3B53}" type="presParOf" srcId="{CFEE3CDB-B002-4620-BECB-EA87C81D93C0}" destId="{E5BF0F2C-AE25-41CC-88BE-00F794A64888}" srcOrd="0" destOrd="0" presId="urn:microsoft.com/office/officeart/2005/8/layout/hierarchy2"/>
    <dgm:cxn modelId="{D6E7EC10-9BF9-42DE-9780-C54C7AF115C1}" type="presParOf" srcId="{EF1D50D7-CE23-4A18-8D81-43357914AF47}" destId="{A351B9AE-0A4C-49C5-A190-BFFAE4282114}" srcOrd="1" destOrd="0" presId="urn:microsoft.com/office/officeart/2005/8/layout/hierarchy2"/>
    <dgm:cxn modelId="{30BCF434-EB1D-48E1-AD78-E17C4D783C71}" type="presParOf" srcId="{A351B9AE-0A4C-49C5-A190-BFFAE4282114}" destId="{4E44C51D-EAD2-41CF-8BEA-B053239F1C0D}" srcOrd="0" destOrd="0" presId="urn:microsoft.com/office/officeart/2005/8/layout/hierarchy2"/>
    <dgm:cxn modelId="{94E3D233-E29B-471B-854E-DB81EBEAC514}" type="presParOf" srcId="{A351B9AE-0A4C-49C5-A190-BFFAE4282114}" destId="{D4015FF7-3BE5-408A-8AA8-0F05725835CE}" srcOrd="1" destOrd="0" presId="urn:microsoft.com/office/officeart/2005/8/layout/hierarchy2"/>
    <dgm:cxn modelId="{0A6560FD-6F67-4F01-8A33-CC896AFF5AB7}" type="presParOf" srcId="{EF1D50D7-CE23-4A18-8D81-43357914AF47}" destId="{F84A8FE8-883C-4EA9-B35A-87899ECB1909}" srcOrd="2" destOrd="0" presId="urn:microsoft.com/office/officeart/2005/8/layout/hierarchy2"/>
    <dgm:cxn modelId="{28AE3BA1-EE13-43A4-AC69-9004B435BEFC}" type="presParOf" srcId="{F84A8FE8-883C-4EA9-B35A-87899ECB1909}" destId="{D1433EF5-DD49-4209-A5AA-C57A3503B223}" srcOrd="0" destOrd="0" presId="urn:microsoft.com/office/officeart/2005/8/layout/hierarchy2"/>
    <dgm:cxn modelId="{B9C8D16E-5889-42A0-9BC2-2980664C5CE8}" type="presParOf" srcId="{EF1D50D7-CE23-4A18-8D81-43357914AF47}" destId="{066E8FBA-4066-41B1-B5F2-E0560B0CB99B}" srcOrd="3" destOrd="0" presId="urn:microsoft.com/office/officeart/2005/8/layout/hierarchy2"/>
    <dgm:cxn modelId="{4EBA4F27-1DEE-413C-83C2-3EA31BF7BA2A}" type="presParOf" srcId="{066E8FBA-4066-41B1-B5F2-E0560B0CB99B}" destId="{D57015CD-5D68-4038-AAE2-C23E3787A40E}" srcOrd="0" destOrd="0" presId="urn:microsoft.com/office/officeart/2005/8/layout/hierarchy2"/>
    <dgm:cxn modelId="{C6F20642-682E-45EF-8E22-1EC8BC66E968}" type="presParOf" srcId="{066E8FBA-4066-41B1-B5F2-E0560B0CB99B}" destId="{630A7824-68AB-4BE2-9B7D-E44156F00D67}" srcOrd="1" destOrd="0" presId="urn:microsoft.com/office/officeart/2005/8/layout/hierarchy2"/>
    <dgm:cxn modelId="{8CCA7CE5-6301-4E7D-9E5C-5E59E7A0384E}" type="presParOf" srcId="{210DCD26-EC6A-47BB-82A6-C7EBC5A63519}" destId="{51C4B7D2-51A9-463B-BC7E-6F57EC744239}" srcOrd="6" destOrd="0" presId="urn:microsoft.com/office/officeart/2005/8/layout/hierarchy2"/>
    <dgm:cxn modelId="{6AA5F6D8-DE65-4C10-A506-AD246BFACCC5}" type="presParOf" srcId="{51C4B7D2-51A9-463B-BC7E-6F57EC744239}" destId="{139099B3-95A8-4135-946F-CAC60651BB8D}" srcOrd="0" destOrd="0" presId="urn:microsoft.com/office/officeart/2005/8/layout/hierarchy2"/>
    <dgm:cxn modelId="{F9374665-1257-4FBB-A68C-7EA7B06CABED}" type="presParOf" srcId="{210DCD26-EC6A-47BB-82A6-C7EBC5A63519}" destId="{08FD7570-8ABD-49AF-8342-E0E658346D2A}" srcOrd="7" destOrd="0" presId="urn:microsoft.com/office/officeart/2005/8/layout/hierarchy2"/>
    <dgm:cxn modelId="{95721DEB-83A2-46E2-8787-9DC8BCE8A47C}" type="presParOf" srcId="{08FD7570-8ABD-49AF-8342-E0E658346D2A}" destId="{1352E1E1-7429-48C3-862E-16DECFABB953}" srcOrd="0" destOrd="0" presId="urn:microsoft.com/office/officeart/2005/8/layout/hierarchy2"/>
    <dgm:cxn modelId="{935510A6-ED3B-48BD-8536-F30C2D507B94}" type="presParOf" srcId="{08FD7570-8ABD-49AF-8342-E0E658346D2A}" destId="{650987C6-C0F6-4700-B678-5B97807B1DE0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9613DF-F1B7-4F4B-8FFD-CAF672124CA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56CB5E-1257-489C-B9D7-BD003DF6CE94}">
      <dgm:prSet phldrT="[Текст]"/>
      <dgm:spPr>
        <a:solidFill>
          <a:srgbClr val="00FF00">
            <a:alpha val="50000"/>
          </a:srgbClr>
        </a:solidFill>
      </dgm:spPr>
      <dgm:t>
        <a:bodyPr/>
        <a:lstStyle/>
        <a:p>
          <a:r>
            <a:rPr lang="uk-UA" b="1" dirty="0" smtClean="0"/>
            <a:t>Форми</a:t>
          </a:r>
          <a:endParaRPr lang="ru-RU" dirty="0"/>
        </a:p>
      </dgm:t>
    </dgm:pt>
    <dgm:pt modelId="{8847782D-CFB4-45A6-8120-AD5B45DF80B3}" type="parTrans" cxnId="{E1D333EF-A561-4CD6-9B21-6B482FAF9CD7}">
      <dgm:prSet/>
      <dgm:spPr/>
      <dgm:t>
        <a:bodyPr/>
        <a:lstStyle/>
        <a:p>
          <a:endParaRPr lang="ru-RU"/>
        </a:p>
      </dgm:t>
    </dgm:pt>
    <dgm:pt modelId="{3973E3D3-BEFA-439D-AD4C-A559FAC54371}" type="sibTrans" cxnId="{E1D333EF-A561-4CD6-9B21-6B482FAF9CD7}">
      <dgm:prSet/>
      <dgm:spPr/>
      <dgm:t>
        <a:bodyPr/>
        <a:lstStyle/>
        <a:p>
          <a:endParaRPr lang="ru-RU"/>
        </a:p>
      </dgm:t>
    </dgm:pt>
    <dgm:pt modelId="{76591A2B-9ED0-4241-8D59-CBA393439CE5}">
      <dgm:prSet phldrT="[Текст]"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dirty="0" smtClean="0"/>
            <a:t>заняття</a:t>
          </a:r>
          <a:endParaRPr lang="ru-RU" dirty="0"/>
        </a:p>
      </dgm:t>
    </dgm:pt>
    <dgm:pt modelId="{E1E8667E-4324-45D0-A352-F6C5A7868CA4}" type="parTrans" cxnId="{309699FA-D7C3-4133-AB47-483CCD658110}">
      <dgm:prSet/>
      <dgm:spPr/>
      <dgm:t>
        <a:bodyPr/>
        <a:lstStyle/>
        <a:p>
          <a:endParaRPr lang="ru-RU"/>
        </a:p>
      </dgm:t>
    </dgm:pt>
    <dgm:pt modelId="{BA89CCFE-8223-498D-8A99-9629A28C1A76}" type="sibTrans" cxnId="{309699FA-D7C3-4133-AB47-483CCD658110}">
      <dgm:prSet/>
      <dgm:spPr/>
      <dgm:t>
        <a:bodyPr/>
        <a:lstStyle/>
        <a:p>
          <a:endParaRPr lang="ru-RU"/>
        </a:p>
      </dgm:t>
    </dgm:pt>
    <dgm:pt modelId="{22801B25-2812-4A59-925A-AA221E51D781}">
      <dgm:prSet phldrT="[Текст]"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dirty="0" smtClean="0"/>
            <a:t>свята</a:t>
          </a:r>
          <a:endParaRPr lang="ru-RU" dirty="0"/>
        </a:p>
      </dgm:t>
    </dgm:pt>
    <dgm:pt modelId="{60EBA4C8-BDD5-4891-8C7C-7A98B4ABC6DA}" type="parTrans" cxnId="{DDDAF97E-1985-4F98-B90C-4AFD4CC99FAE}">
      <dgm:prSet/>
      <dgm:spPr/>
      <dgm:t>
        <a:bodyPr/>
        <a:lstStyle/>
        <a:p>
          <a:endParaRPr lang="ru-RU"/>
        </a:p>
      </dgm:t>
    </dgm:pt>
    <dgm:pt modelId="{4ACE8296-68D6-4EF5-B0FD-0BD4019F4B00}" type="sibTrans" cxnId="{DDDAF97E-1985-4F98-B90C-4AFD4CC99FAE}">
      <dgm:prSet/>
      <dgm:spPr/>
      <dgm:t>
        <a:bodyPr/>
        <a:lstStyle/>
        <a:p>
          <a:endParaRPr lang="ru-RU"/>
        </a:p>
      </dgm:t>
    </dgm:pt>
    <dgm:pt modelId="{A89D90CE-F2CD-46E6-9BC1-D38C38ADAA5A}">
      <dgm:prSet phldrT="[Текст]"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dirty="0" smtClean="0"/>
            <a:t>розваги</a:t>
          </a:r>
          <a:endParaRPr lang="ru-RU" dirty="0"/>
        </a:p>
      </dgm:t>
    </dgm:pt>
    <dgm:pt modelId="{5CAD98FC-E74E-43E0-A32B-2DDC4CCE0FAF}" type="parTrans" cxnId="{930D80DF-881C-4F15-A020-DA0EBB378D33}">
      <dgm:prSet/>
      <dgm:spPr/>
      <dgm:t>
        <a:bodyPr/>
        <a:lstStyle/>
        <a:p>
          <a:endParaRPr lang="ru-RU"/>
        </a:p>
      </dgm:t>
    </dgm:pt>
    <dgm:pt modelId="{5CD9B58E-1D8C-45D8-AA58-B5FE2928FD2D}" type="sibTrans" cxnId="{930D80DF-881C-4F15-A020-DA0EBB378D33}">
      <dgm:prSet/>
      <dgm:spPr/>
      <dgm:t>
        <a:bodyPr/>
        <a:lstStyle/>
        <a:p>
          <a:endParaRPr lang="ru-RU"/>
        </a:p>
      </dgm:t>
    </dgm:pt>
    <dgm:pt modelId="{E859F5E7-1683-4BE9-A3A7-F0C9888A172D}">
      <dgm:prSet phldrT="[Текст]"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dirty="0" smtClean="0"/>
            <a:t>гурткова робота</a:t>
          </a:r>
          <a:endParaRPr lang="ru-RU" dirty="0"/>
        </a:p>
      </dgm:t>
    </dgm:pt>
    <dgm:pt modelId="{C8B23677-06E6-4C79-9A6A-0889A82786CB}" type="parTrans" cxnId="{92EEAF75-32A5-4539-B00D-D1FE395B16A2}">
      <dgm:prSet/>
      <dgm:spPr/>
      <dgm:t>
        <a:bodyPr/>
        <a:lstStyle/>
        <a:p>
          <a:endParaRPr lang="ru-RU"/>
        </a:p>
      </dgm:t>
    </dgm:pt>
    <dgm:pt modelId="{BDF6EBEB-EC19-4F91-A77A-5B50D79EDC07}" type="sibTrans" cxnId="{92EEAF75-32A5-4539-B00D-D1FE395B16A2}">
      <dgm:prSet/>
      <dgm:spPr/>
      <dgm:t>
        <a:bodyPr/>
        <a:lstStyle/>
        <a:p>
          <a:endParaRPr lang="ru-RU"/>
        </a:p>
      </dgm:t>
    </dgm:pt>
    <dgm:pt modelId="{5A1EB17D-03B3-4029-9BCB-F961E444E65B}">
      <dgm:prSet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dirty="0" smtClean="0"/>
            <a:t>прогулянки</a:t>
          </a:r>
          <a:endParaRPr lang="ru-RU" dirty="0"/>
        </a:p>
      </dgm:t>
    </dgm:pt>
    <dgm:pt modelId="{FDCB80D6-8110-4617-901B-0176E81313DD}" type="parTrans" cxnId="{A5E6AEFA-3CF2-4BDC-A572-9CA3D189E9F1}">
      <dgm:prSet/>
      <dgm:spPr/>
      <dgm:t>
        <a:bodyPr/>
        <a:lstStyle/>
        <a:p>
          <a:endParaRPr lang="ru-RU"/>
        </a:p>
      </dgm:t>
    </dgm:pt>
    <dgm:pt modelId="{3B798FD3-FBC4-4916-9277-90E39171A0B2}" type="sibTrans" cxnId="{A5E6AEFA-3CF2-4BDC-A572-9CA3D189E9F1}">
      <dgm:prSet/>
      <dgm:spPr/>
      <dgm:t>
        <a:bodyPr/>
        <a:lstStyle/>
        <a:p>
          <a:endParaRPr lang="ru-RU"/>
        </a:p>
      </dgm:t>
    </dgm:pt>
    <dgm:pt modelId="{84C31F9F-12A5-4FBB-860F-99B6171906CB}">
      <dgm:prSet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smtClean="0"/>
            <a:t>екскурсії</a:t>
          </a:r>
          <a:endParaRPr lang="ru-RU" dirty="0"/>
        </a:p>
      </dgm:t>
    </dgm:pt>
    <dgm:pt modelId="{1B3A6045-2124-4DB0-AD08-66B3BA869A0C}" type="parTrans" cxnId="{F7007CF2-80BA-4041-8CE3-199168B5A6B8}">
      <dgm:prSet/>
      <dgm:spPr/>
      <dgm:t>
        <a:bodyPr/>
        <a:lstStyle/>
        <a:p>
          <a:endParaRPr lang="ru-RU"/>
        </a:p>
      </dgm:t>
    </dgm:pt>
    <dgm:pt modelId="{76368932-149E-4DBD-B8E4-4C26EBC1D242}" type="sibTrans" cxnId="{F7007CF2-80BA-4041-8CE3-199168B5A6B8}">
      <dgm:prSet/>
      <dgm:spPr/>
      <dgm:t>
        <a:bodyPr/>
        <a:lstStyle/>
        <a:p>
          <a:endParaRPr lang="ru-RU"/>
        </a:p>
      </dgm:t>
    </dgm:pt>
    <dgm:pt modelId="{A141194E-7AD6-44DC-BE84-3B1CFCCAC377}">
      <dgm:prSet custT="1"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sz="1600" dirty="0" smtClean="0"/>
            <a:t>дидактичні ігри</a:t>
          </a:r>
          <a:endParaRPr lang="ru-RU" sz="1600" dirty="0"/>
        </a:p>
      </dgm:t>
    </dgm:pt>
    <dgm:pt modelId="{D736E25D-7EB8-4913-A1F2-46ADE0F3526C}" type="parTrans" cxnId="{7B087996-CA9D-4B18-BBC0-18A00E934E48}">
      <dgm:prSet/>
      <dgm:spPr/>
      <dgm:t>
        <a:bodyPr/>
        <a:lstStyle/>
        <a:p>
          <a:endParaRPr lang="ru-RU"/>
        </a:p>
      </dgm:t>
    </dgm:pt>
    <dgm:pt modelId="{3D569C4C-3385-4713-BC37-114942584231}" type="sibTrans" cxnId="{7B087996-CA9D-4B18-BBC0-18A00E934E48}">
      <dgm:prSet/>
      <dgm:spPr/>
      <dgm:t>
        <a:bodyPr/>
        <a:lstStyle/>
        <a:p>
          <a:endParaRPr lang="ru-RU"/>
        </a:p>
      </dgm:t>
    </dgm:pt>
    <dgm:pt modelId="{A823E6CB-583E-4DEB-86CA-9990DC0E4CF4}">
      <dgm:prSet/>
      <dgm:spPr>
        <a:solidFill>
          <a:srgbClr val="00FFFF">
            <a:alpha val="50000"/>
          </a:srgbClr>
        </a:solidFill>
      </dgm:spPr>
      <dgm:t>
        <a:bodyPr/>
        <a:lstStyle/>
        <a:p>
          <a:r>
            <a:rPr lang="uk-UA" dirty="0" smtClean="0"/>
            <a:t>СХД</a:t>
          </a:r>
          <a:endParaRPr lang="ru-RU" dirty="0"/>
        </a:p>
      </dgm:t>
    </dgm:pt>
    <dgm:pt modelId="{81ABAA27-7A3D-4B86-81BF-E59EB04EC170}" type="parTrans" cxnId="{39255F8B-C6EF-4476-8F94-2D9B47CC416F}">
      <dgm:prSet/>
      <dgm:spPr/>
      <dgm:t>
        <a:bodyPr/>
        <a:lstStyle/>
        <a:p>
          <a:endParaRPr lang="ru-RU"/>
        </a:p>
      </dgm:t>
    </dgm:pt>
    <dgm:pt modelId="{F546E487-99C7-47B5-82BF-FC76A20869F8}" type="sibTrans" cxnId="{39255F8B-C6EF-4476-8F94-2D9B47CC416F}">
      <dgm:prSet/>
      <dgm:spPr/>
      <dgm:t>
        <a:bodyPr/>
        <a:lstStyle/>
        <a:p>
          <a:endParaRPr lang="ru-RU"/>
        </a:p>
      </dgm:t>
    </dgm:pt>
    <dgm:pt modelId="{4D74B6B2-3951-45BB-9548-48CC36B127E5}" type="pres">
      <dgm:prSet presAssocID="{659613DF-F1B7-4F4B-8FFD-CAF672124CA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25A712-96BA-4810-8CE0-C02228C39694}" type="pres">
      <dgm:prSet presAssocID="{659613DF-F1B7-4F4B-8FFD-CAF672124CA2}" presName="radial" presStyleCnt="0">
        <dgm:presLayoutVars>
          <dgm:animLvl val="ctr"/>
        </dgm:presLayoutVars>
      </dgm:prSet>
      <dgm:spPr/>
    </dgm:pt>
    <dgm:pt modelId="{78109FD2-BA33-45D4-9F8F-C4C60546B76D}" type="pres">
      <dgm:prSet presAssocID="{C256CB5E-1257-489C-B9D7-BD003DF6CE94}" presName="centerShape" presStyleLbl="vennNode1" presStyleIdx="0" presStyleCnt="9"/>
      <dgm:spPr/>
      <dgm:t>
        <a:bodyPr/>
        <a:lstStyle/>
        <a:p>
          <a:endParaRPr lang="ru-RU"/>
        </a:p>
      </dgm:t>
    </dgm:pt>
    <dgm:pt modelId="{ADFDEDF4-12A2-4364-844C-4EDB284D8C63}" type="pres">
      <dgm:prSet presAssocID="{76591A2B-9ED0-4241-8D59-CBA393439CE5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E2B4B9-9C64-423D-8157-53D31D209BA0}" type="pres">
      <dgm:prSet presAssocID="{22801B25-2812-4A59-925A-AA221E51D781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FE109-1CC6-4DAA-B753-92173F7A427B}" type="pres">
      <dgm:prSet presAssocID="{A89D90CE-F2CD-46E6-9BC1-D38C38ADAA5A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2DCB2-75B0-4DB4-82F2-314BEBED6857}" type="pres">
      <dgm:prSet presAssocID="{E859F5E7-1683-4BE9-A3A7-F0C9888A172D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E179C-3502-4D31-9369-D72011EB73CD}" type="pres">
      <dgm:prSet presAssocID="{5A1EB17D-03B3-4029-9BCB-F961E444E65B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44C79-1E04-4009-AD4A-39E800C360FA}" type="pres">
      <dgm:prSet presAssocID="{84C31F9F-12A5-4FBB-860F-99B6171906CB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E9CA43-F9FC-426D-9F23-C5ACE0578AC2}" type="pres">
      <dgm:prSet presAssocID="{A141194E-7AD6-44DC-BE84-3B1CFCCAC377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BEAF2-EEE4-45AD-8E8F-9275622D1E8B}" type="pres">
      <dgm:prSet presAssocID="{A823E6CB-583E-4DEB-86CA-9990DC0E4CF4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EEAF75-32A5-4539-B00D-D1FE395B16A2}" srcId="{C256CB5E-1257-489C-B9D7-BD003DF6CE94}" destId="{E859F5E7-1683-4BE9-A3A7-F0C9888A172D}" srcOrd="3" destOrd="0" parTransId="{C8B23677-06E6-4C79-9A6A-0889A82786CB}" sibTransId="{BDF6EBEB-EC19-4F91-A77A-5B50D79EDC07}"/>
    <dgm:cxn modelId="{309699FA-D7C3-4133-AB47-483CCD658110}" srcId="{C256CB5E-1257-489C-B9D7-BD003DF6CE94}" destId="{76591A2B-9ED0-4241-8D59-CBA393439CE5}" srcOrd="0" destOrd="0" parTransId="{E1E8667E-4324-45D0-A352-F6C5A7868CA4}" sibTransId="{BA89CCFE-8223-498D-8A99-9629A28C1A76}"/>
    <dgm:cxn modelId="{39255F8B-C6EF-4476-8F94-2D9B47CC416F}" srcId="{C256CB5E-1257-489C-B9D7-BD003DF6CE94}" destId="{A823E6CB-583E-4DEB-86CA-9990DC0E4CF4}" srcOrd="7" destOrd="0" parTransId="{81ABAA27-7A3D-4B86-81BF-E59EB04EC170}" sibTransId="{F546E487-99C7-47B5-82BF-FC76A20869F8}"/>
    <dgm:cxn modelId="{CDB7E464-3FED-4BE3-966B-B65C092741B4}" type="presOf" srcId="{A89D90CE-F2CD-46E6-9BC1-D38C38ADAA5A}" destId="{64AFE109-1CC6-4DAA-B753-92173F7A427B}" srcOrd="0" destOrd="0" presId="urn:microsoft.com/office/officeart/2005/8/layout/radial3"/>
    <dgm:cxn modelId="{F7007CF2-80BA-4041-8CE3-199168B5A6B8}" srcId="{C256CB5E-1257-489C-B9D7-BD003DF6CE94}" destId="{84C31F9F-12A5-4FBB-860F-99B6171906CB}" srcOrd="5" destOrd="0" parTransId="{1B3A6045-2124-4DB0-AD08-66B3BA869A0C}" sibTransId="{76368932-149E-4DBD-B8E4-4C26EBC1D242}"/>
    <dgm:cxn modelId="{9FE729D4-75E9-4AD1-8816-0393CF1553F2}" type="presOf" srcId="{76591A2B-9ED0-4241-8D59-CBA393439CE5}" destId="{ADFDEDF4-12A2-4364-844C-4EDB284D8C63}" srcOrd="0" destOrd="0" presId="urn:microsoft.com/office/officeart/2005/8/layout/radial3"/>
    <dgm:cxn modelId="{893848A6-98BE-4363-A3D5-CF939B4817CE}" type="presOf" srcId="{E859F5E7-1683-4BE9-A3A7-F0C9888A172D}" destId="{8782DCB2-75B0-4DB4-82F2-314BEBED6857}" srcOrd="0" destOrd="0" presId="urn:microsoft.com/office/officeart/2005/8/layout/radial3"/>
    <dgm:cxn modelId="{7B087996-CA9D-4B18-BBC0-18A00E934E48}" srcId="{C256CB5E-1257-489C-B9D7-BD003DF6CE94}" destId="{A141194E-7AD6-44DC-BE84-3B1CFCCAC377}" srcOrd="6" destOrd="0" parTransId="{D736E25D-7EB8-4913-A1F2-46ADE0F3526C}" sibTransId="{3D569C4C-3385-4713-BC37-114942584231}"/>
    <dgm:cxn modelId="{08727127-E1F7-4636-A26E-4991BEAA0866}" type="presOf" srcId="{659613DF-F1B7-4F4B-8FFD-CAF672124CA2}" destId="{4D74B6B2-3951-45BB-9548-48CC36B127E5}" srcOrd="0" destOrd="0" presId="urn:microsoft.com/office/officeart/2005/8/layout/radial3"/>
    <dgm:cxn modelId="{E1D333EF-A561-4CD6-9B21-6B482FAF9CD7}" srcId="{659613DF-F1B7-4F4B-8FFD-CAF672124CA2}" destId="{C256CB5E-1257-489C-B9D7-BD003DF6CE94}" srcOrd="0" destOrd="0" parTransId="{8847782D-CFB4-45A6-8120-AD5B45DF80B3}" sibTransId="{3973E3D3-BEFA-439D-AD4C-A559FAC54371}"/>
    <dgm:cxn modelId="{930D80DF-881C-4F15-A020-DA0EBB378D33}" srcId="{C256CB5E-1257-489C-B9D7-BD003DF6CE94}" destId="{A89D90CE-F2CD-46E6-9BC1-D38C38ADAA5A}" srcOrd="2" destOrd="0" parTransId="{5CAD98FC-E74E-43E0-A32B-2DDC4CCE0FAF}" sibTransId="{5CD9B58E-1D8C-45D8-AA58-B5FE2928FD2D}"/>
    <dgm:cxn modelId="{BED1B708-CC9D-4AA4-93C6-B7450591732C}" type="presOf" srcId="{22801B25-2812-4A59-925A-AA221E51D781}" destId="{14E2B4B9-9C64-423D-8157-53D31D209BA0}" srcOrd="0" destOrd="0" presId="urn:microsoft.com/office/officeart/2005/8/layout/radial3"/>
    <dgm:cxn modelId="{DDDAF97E-1985-4F98-B90C-4AFD4CC99FAE}" srcId="{C256CB5E-1257-489C-B9D7-BD003DF6CE94}" destId="{22801B25-2812-4A59-925A-AA221E51D781}" srcOrd="1" destOrd="0" parTransId="{60EBA4C8-BDD5-4891-8C7C-7A98B4ABC6DA}" sibTransId="{4ACE8296-68D6-4EF5-B0FD-0BD4019F4B00}"/>
    <dgm:cxn modelId="{BF1EA5EE-BC4E-4119-9635-D08C0C26055D}" type="presOf" srcId="{C256CB5E-1257-489C-B9D7-BD003DF6CE94}" destId="{78109FD2-BA33-45D4-9F8F-C4C60546B76D}" srcOrd="0" destOrd="0" presId="urn:microsoft.com/office/officeart/2005/8/layout/radial3"/>
    <dgm:cxn modelId="{8260AF35-87AD-493E-BF96-21C240A25676}" type="presOf" srcId="{5A1EB17D-03B3-4029-9BCB-F961E444E65B}" destId="{752E179C-3502-4D31-9369-D72011EB73CD}" srcOrd="0" destOrd="0" presId="urn:microsoft.com/office/officeart/2005/8/layout/radial3"/>
    <dgm:cxn modelId="{A5E6AEFA-3CF2-4BDC-A572-9CA3D189E9F1}" srcId="{C256CB5E-1257-489C-B9D7-BD003DF6CE94}" destId="{5A1EB17D-03B3-4029-9BCB-F961E444E65B}" srcOrd="4" destOrd="0" parTransId="{FDCB80D6-8110-4617-901B-0176E81313DD}" sibTransId="{3B798FD3-FBC4-4916-9277-90E39171A0B2}"/>
    <dgm:cxn modelId="{8455F86B-3090-44DA-8EB7-A69DA0F4BC23}" type="presOf" srcId="{84C31F9F-12A5-4FBB-860F-99B6171906CB}" destId="{FF244C79-1E04-4009-AD4A-39E800C360FA}" srcOrd="0" destOrd="0" presId="urn:microsoft.com/office/officeart/2005/8/layout/radial3"/>
    <dgm:cxn modelId="{39AECCE3-9680-4EC5-B3DD-211A42A79A71}" type="presOf" srcId="{A823E6CB-583E-4DEB-86CA-9990DC0E4CF4}" destId="{8CCBEAF2-EEE4-45AD-8E8F-9275622D1E8B}" srcOrd="0" destOrd="0" presId="urn:microsoft.com/office/officeart/2005/8/layout/radial3"/>
    <dgm:cxn modelId="{C769F6D5-9E9D-4589-ACD2-1BA66E306DDD}" type="presOf" srcId="{A141194E-7AD6-44DC-BE84-3B1CFCCAC377}" destId="{51E9CA43-F9FC-426D-9F23-C5ACE0578AC2}" srcOrd="0" destOrd="0" presId="urn:microsoft.com/office/officeart/2005/8/layout/radial3"/>
    <dgm:cxn modelId="{9634BD9D-2453-4CF9-B7AB-8DBD457CC15B}" type="presParOf" srcId="{4D74B6B2-3951-45BB-9548-48CC36B127E5}" destId="{B225A712-96BA-4810-8CE0-C02228C39694}" srcOrd="0" destOrd="0" presId="urn:microsoft.com/office/officeart/2005/8/layout/radial3"/>
    <dgm:cxn modelId="{7EB90FC9-499C-4ACA-BD64-17BE632667A5}" type="presParOf" srcId="{B225A712-96BA-4810-8CE0-C02228C39694}" destId="{78109FD2-BA33-45D4-9F8F-C4C60546B76D}" srcOrd="0" destOrd="0" presId="urn:microsoft.com/office/officeart/2005/8/layout/radial3"/>
    <dgm:cxn modelId="{4E8149A2-3E63-4380-9C25-75310B6443C8}" type="presParOf" srcId="{B225A712-96BA-4810-8CE0-C02228C39694}" destId="{ADFDEDF4-12A2-4364-844C-4EDB284D8C63}" srcOrd="1" destOrd="0" presId="urn:microsoft.com/office/officeart/2005/8/layout/radial3"/>
    <dgm:cxn modelId="{31549FEC-2CCD-4856-86A1-60A327FC06B9}" type="presParOf" srcId="{B225A712-96BA-4810-8CE0-C02228C39694}" destId="{14E2B4B9-9C64-423D-8157-53D31D209BA0}" srcOrd="2" destOrd="0" presId="urn:microsoft.com/office/officeart/2005/8/layout/radial3"/>
    <dgm:cxn modelId="{7349D60E-1518-40D1-8AC6-5E0FA96348E4}" type="presParOf" srcId="{B225A712-96BA-4810-8CE0-C02228C39694}" destId="{64AFE109-1CC6-4DAA-B753-92173F7A427B}" srcOrd="3" destOrd="0" presId="urn:microsoft.com/office/officeart/2005/8/layout/radial3"/>
    <dgm:cxn modelId="{5DA04DFF-F262-4772-AA87-414C307D4CBA}" type="presParOf" srcId="{B225A712-96BA-4810-8CE0-C02228C39694}" destId="{8782DCB2-75B0-4DB4-82F2-314BEBED6857}" srcOrd="4" destOrd="0" presId="urn:microsoft.com/office/officeart/2005/8/layout/radial3"/>
    <dgm:cxn modelId="{221D8DC0-77D9-4C5A-9944-A8CCB338C413}" type="presParOf" srcId="{B225A712-96BA-4810-8CE0-C02228C39694}" destId="{752E179C-3502-4D31-9369-D72011EB73CD}" srcOrd="5" destOrd="0" presId="urn:microsoft.com/office/officeart/2005/8/layout/radial3"/>
    <dgm:cxn modelId="{B4DCC402-5F85-4C93-ADD0-2DCDD6E35F45}" type="presParOf" srcId="{B225A712-96BA-4810-8CE0-C02228C39694}" destId="{FF244C79-1E04-4009-AD4A-39E800C360FA}" srcOrd="6" destOrd="0" presId="urn:microsoft.com/office/officeart/2005/8/layout/radial3"/>
    <dgm:cxn modelId="{320819E2-16EC-41F1-9AC1-07E76CD52E14}" type="presParOf" srcId="{B225A712-96BA-4810-8CE0-C02228C39694}" destId="{51E9CA43-F9FC-426D-9F23-C5ACE0578AC2}" srcOrd="7" destOrd="0" presId="urn:microsoft.com/office/officeart/2005/8/layout/radial3"/>
    <dgm:cxn modelId="{474CA42D-EF79-4CBD-8BC9-C7ED333FF94A}" type="presParOf" srcId="{B225A712-96BA-4810-8CE0-C02228C39694}" destId="{8CCBEAF2-EEE4-45AD-8E8F-9275622D1E8B}" srcOrd="8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0.jpeg"/><Relationship Id="rId7" Type="http://schemas.openxmlformats.org/officeDocument/2006/relationships/diagramLayout" Target="../diagrams/layout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1000108"/>
            <a:ext cx="857256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Естетичне </a:t>
            </a:r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виховання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ьона\Pictures\picture\сімя,діти\мої фоточки діток\20080807232629173_26.jpg"/>
          <p:cNvPicPr>
            <a:picLocks noChangeAspect="1" noChangeArrowheads="1"/>
          </p:cNvPicPr>
          <p:nvPr/>
        </p:nvPicPr>
        <p:blipFill>
          <a:blip r:embed="rId2"/>
          <a:srcRect l="14667" b="49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472518" cy="5221497"/>
          </a:xfrm>
        </p:spPr>
        <p:txBody>
          <a:bodyPr/>
          <a:lstStyle/>
          <a:p>
            <a:pPr>
              <a:buNone/>
            </a:pPr>
            <a:r>
              <a:rPr lang="uk-UA" sz="8000" b="1" dirty="0" smtClean="0">
                <a:solidFill>
                  <a:srgbClr val="FFFF00"/>
                </a:solidFill>
                <a:latin typeface="Gabriola" pitchFamily="82" charset="0"/>
                <a:cs typeface="Aharoni" pitchFamily="2" charset="-79"/>
              </a:rPr>
              <a:t>Естетичний розвиток</a:t>
            </a:r>
            <a:r>
              <a:rPr lang="uk-UA" sz="8000" dirty="0" smtClean="0">
                <a:solidFill>
                  <a:srgbClr val="FFFF00"/>
                </a:solidFill>
                <a:latin typeface="Gabriola" pitchFamily="82" charset="0"/>
                <a:cs typeface="Aharoni" pitchFamily="2" charset="-79"/>
              </a:rPr>
              <a:t> </a:t>
            </a:r>
            <a:r>
              <a:rPr lang="uk-UA" sz="4800" dirty="0" smtClean="0"/>
              <a:t>–</a:t>
            </a:r>
          </a:p>
          <a:p>
            <a:pPr algn="r">
              <a:buNone/>
            </a:pPr>
            <a:r>
              <a:rPr lang="uk-UA" dirty="0" smtClean="0"/>
              <a:t> 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2333685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660066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процес становлення і вдосконалення естетичної свідомості  та естетичної діяльності особистості.</a:t>
            </a:r>
            <a:endParaRPr lang="ru-RU" sz="3600" dirty="0">
              <a:solidFill>
                <a:srgbClr val="660066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uk-UA" sz="6600" b="1" dirty="0" smtClean="0">
                <a:ln w="57150">
                  <a:solidFill>
                    <a:srgbClr val="0000CC"/>
                  </a:solidFill>
                </a:ln>
                <a:solidFill>
                  <a:srgbClr val="FFC000"/>
                </a:solidFill>
                <a:latin typeface="Comic Sans MS" pitchFamily="66" charset="0"/>
              </a:rPr>
              <a:t>виховання</a:t>
            </a:r>
            <a:r>
              <a:rPr lang="uk-UA" sz="5200" b="1" dirty="0" smtClean="0">
                <a:ln>
                  <a:solidFill>
                    <a:srgbClr val="0000CC"/>
                  </a:solidFill>
                </a:ln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uk-UA" sz="5200" dirty="0" smtClean="0"/>
              <a:t>– </a:t>
            </a:r>
          </a:p>
          <a:p>
            <a:pPr>
              <a:buNone/>
            </a:pPr>
            <a:endParaRPr lang="uk-UA" sz="3600" dirty="0" smtClean="0"/>
          </a:p>
          <a:p>
            <a:pPr algn="r">
              <a:buNone/>
            </a:pPr>
            <a:r>
              <a:rPr lang="uk-UA" sz="3600" dirty="0" smtClean="0"/>
              <a:t> систематичний, цілеспрямований вплив дорослих на естетичний розвиток дитини з метою формування естетичного ставлення до життя, розвитку сприймання й розуміння прекрасного у мистецтві, природі, взаєминах людей, художніх потреб, здатності до художньої творчості.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4571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00042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n w="57150">
                  <a:solidFill>
                    <a:srgbClr val="0000CC"/>
                  </a:solidFill>
                </a:ln>
                <a:solidFill>
                  <a:srgbClr val="FFC000"/>
                </a:solidFill>
                <a:latin typeface="Comic Sans MS" pitchFamily="66" charset="0"/>
              </a:rPr>
              <a:t>Естетичне</a:t>
            </a:r>
            <a:endParaRPr lang="ru-RU" sz="7200" dirty="0">
              <a:ln w="57150">
                <a:solidFill>
                  <a:srgbClr val="0000CC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Альона\Pictures\picture\сімя,діти\мої фоточки діток\20080807232629173_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209675"/>
            <a:ext cx="7524750" cy="5648325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43998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7200" b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        Мета</a:t>
            </a:r>
            <a:r>
              <a:rPr lang="uk-UA" sz="6000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</a:t>
            </a:r>
            <a:r>
              <a:rPr lang="uk-UA" sz="60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uk-UA" sz="6000" dirty="0" smtClean="0"/>
              <a:t> </a:t>
            </a:r>
            <a:r>
              <a:rPr lang="uk-UA" sz="4000" dirty="0" smtClean="0"/>
              <a:t>формування естетичної культури особистості - своєрідного сплаву особистісних якостей, які обумовлюють критерії її оцінювання прекрасного й потворного, вияв чуття міри у власній творчості.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ьона\Pictures\picture\сімя,діти\фотки-шмотки\2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9675" y="0"/>
            <a:ext cx="4124325" cy="619125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658196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800" b="1" dirty="0" smtClean="0">
                <a:ln w="10541" cmpd="sng">
                  <a:solidFill>
                    <a:srgbClr val="0066FF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Завдання:</a:t>
            </a:r>
            <a:endParaRPr lang="ru-RU" sz="4800" b="1" dirty="0" smtClean="0">
              <a:ln w="10541" cmpd="sng">
                <a:solidFill>
                  <a:srgbClr val="0066FF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0">
              <a:buFont typeface="Wingdings" pitchFamily="2" charset="2"/>
              <a:buChar char="q"/>
            </a:pPr>
            <a:r>
              <a:rPr lang="uk-UA" sz="4000" dirty="0" smtClean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Формування естетичного ставлення до дійсності, естетичних уявлень і суджень.</a:t>
            </a:r>
            <a:endParaRPr lang="ru-RU" sz="4000" dirty="0" smtClean="0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0">
              <a:buFont typeface="Wingdings" pitchFamily="2" charset="2"/>
              <a:buChar char="q"/>
            </a:pPr>
            <a:r>
              <a:rPr lang="uk-UA" sz="4000" dirty="0" smtClean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Освоєння дітьми естетичної діяльності.</a:t>
            </a:r>
            <a:endParaRPr lang="ru-RU" sz="4000" dirty="0" smtClean="0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0">
              <a:buFont typeface="Wingdings" pitchFamily="2" charset="2"/>
              <a:buChar char="q"/>
            </a:pPr>
            <a:r>
              <a:rPr lang="uk-UA" sz="4000" dirty="0" smtClean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Розвиток загальних і спеціальних художньо - творчих здібностей дітей.</a:t>
            </a:r>
            <a:endParaRPr lang="ru-RU" sz="4000" dirty="0" smtClean="0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льона\Pictures\picture\сімя,діти\фотки-шмотки\krasivoefoto_ru_0_0_20060828_8992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-285776"/>
            <a:ext cx="4857752" cy="3631748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0" name="Picture 2" descr="C:\Users\Альона\Pictures\picture\сімя,діти\фотки-шмотки\zakarpattya200905290848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8228" y="4286256"/>
            <a:ext cx="3765772" cy="2928934"/>
          </a:xfrm>
          <a:prstGeom prst="rect">
            <a:avLst/>
          </a:prstGeom>
          <a:noFill/>
          <a:effectLst>
            <a:softEdge rad="317500"/>
          </a:effectLst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350043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Методи</a:t>
            </a:r>
            <a:endParaRPr lang="ru-RU" sz="32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Альона\Pictures\picture\сімя,діти\фотки-шмотки\Photoshop_Children_of_Nature_011337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-428652"/>
            <a:ext cx="4457696" cy="42164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" name="Picture 2" descr="C:\Users\Альона\Pictures\picture\сімя,діти\фотки-шмотки\4220092_73d2fa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2500306"/>
            <a:ext cx="5810250" cy="466725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8" name="Picture 4" descr="C:\Users\Альона\Pictures\picture\сімя,діти\фотки-шмотки\1164911206_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357694"/>
            <a:ext cx="3932763" cy="271462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7" name="Picture 3" descr="C:\Users\Альона\Pictures\picture\сімя,діти\фотки-шмотки\b-42908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-357214"/>
            <a:ext cx="3500429" cy="5250643"/>
          </a:xfrm>
          <a:prstGeom prst="rect">
            <a:avLst/>
          </a:prstGeom>
          <a:noFill/>
          <a:effectLst>
            <a:softEdge rad="317500"/>
          </a:effectLst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85728"/>
          <a:ext cx="835824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E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</TotalTime>
  <Words>183</Words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Альона</dc:creator>
  <cp:lastModifiedBy>Admin</cp:lastModifiedBy>
  <cp:revision>42</cp:revision>
  <dcterms:created xsi:type="dcterms:W3CDTF">2010-04-18T15:26:01Z</dcterms:created>
  <dcterms:modified xsi:type="dcterms:W3CDTF">2012-02-14T08:12:02Z</dcterms:modified>
</cp:coreProperties>
</file>